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x="18288000" cy="10287000"/>
  <p:notesSz cx="6858000" cy="9144000"/>
  <p:embeddedFontLst>
    <p:embeddedFont>
      <p:font typeface="Poppins" charset="1" panose="00000500000000000000"/>
      <p:regular r:id="rId83"/>
    </p:embeddedFont>
    <p:embeddedFont>
      <p:font typeface="DM Serif Display" charset="1" panose="00000000000000000000"/>
      <p:regular r:id="rId84"/>
    </p:embeddedFont>
    <p:embeddedFont>
      <p:font typeface="Poppins Bold Italics" charset="1" panose="00000800000000000000"/>
      <p:regular r:id="rId85"/>
    </p:embeddedFont>
    <p:embeddedFont>
      <p:font typeface="Roboto" charset="1" panose="02000000000000000000"/>
      <p:regular r:id="rId86"/>
    </p:embeddedFont>
    <p:embeddedFont>
      <p:font typeface="Bobby Jones" charset="1" panose="00000000000000000000"/>
      <p:regular r:id="rId87"/>
    </p:embeddedFont>
    <p:embeddedFont>
      <p:font typeface="Poppins Bold" charset="1" panose="00000800000000000000"/>
      <p:regular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jpe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3.jpeg" Type="http://schemas.openxmlformats.org/officeDocument/2006/relationships/image"/><Relationship Id="rId5" Target="../media/VAGoh_uLfIo.mp4" Type="http://schemas.openxmlformats.org/officeDocument/2006/relationships/video"/><Relationship Id="rId6" Target="../media/VAGoh_uLfIo.mp4" Type="http://schemas.microsoft.com/office/2007/relationships/media"/><Relationship Id="rId7" Target="https://github.com/MiriamDP/javascript_juegos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4.jpeg" Type="http://schemas.openxmlformats.org/officeDocument/2006/relationships/image"/><Relationship Id="rId5" Target="../media/VAGoh7IRhc4.mp4" Type="http://schemas.openxmlformats.org/officeDocument/2006/relationships/video"/><Relationship Id="rId6" Target="../media/VAGoh7IRhc4.mp4" Type="http://schemas.microsoft.com/office/2007/relationships/media"/><Relationship Id="rId7" Target="https://github.com/MiriamDP/javascript_juegos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svg" Type="http://schemas.openxmlformats.org/officeDocument/2006/relationships/image"/><Relationship Id="rId12" Target="../media/image72.png" Type="http://schemas.openxmlformats.org/officeDocument/2006/relationships/image"/><Relationship Id="rId13" Target="../media/image73.svg" Type="http://schemas.openxmlformats.org/officeDocument/2006/relationships/image"/><Relationship Id="rId14" Target="../media/image74.png" Type="http://schemas.openxmlformats.org/officeDocument/2006/relationships/image"/><Relationship Id="rId15" Target="../media/image7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9.png" Type="http://schemas.openxmlformats.org/officeDocument/2006/relationships/image"/><Relationship Id="rId5" Target="../media/image65.jpe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80.svg" Type="http://schemas.openxmlformats.org/officeDocument/2006/relationships/image"/><Relationship Id="rId7" Target="../media/image8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Relationship Id="rId6" Target="../media/image8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Relationship Id="rId8" Target="../media/image92.sv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5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Relationship Id="rId6" Target="../media/image9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1.png" Type="http://schemas.openxmlformats.org/officeDocument/2006/relationships/image"/><Relationship Id="rId5" Target="https://github.com/Luciluh/DAW/blob/main/Digitalizacion/Transformaci%C3%B3n%20digital_%20Viewnext.pdf" TargetMode="External" Type="http://schemas.openxmlformats.org/officeDocument/2006/relationships/hyperlink"/><Relationship Id="rId6" Target="https://github.com/Luciluh/DAW/blob/main/Digitalizacion/Transformaci%C3%B3n%20digital_%20Viewnext.pdf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2.png" Type="http://schemas.openxmlformats.org/officeDocument/2006/relationships/image"/><Relationship Id="rId5" Target="../media/image10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1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12.jpe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3.png" Type="http://schemas.openxmlformats.org/officeDocument/2006/relationships/image"/><Relationship Id="rId5" Target="https://apexapps.oracle.com/pls/apex/f?p=44785:50:0:::50:P50_EVENT_ID,P50_COURSE_ID:5940,260" TargetMode="External" Type="http://schemas.openxmlformats.org/officeDocument/2006/relationships/hyperlink"/><Relationship Id="rId6" Target="https://apexapps.oracle.com/pls/apex/f?p=44785:50:0:::50:P50_EVENT_ID,P50_COURSE_ID:6095,361" TargetMode="External" Type="http://schemas.openxmlformats.org/officeDocument/2006/relationships/hyperlink"/><Relationship Id="rId7" Target="https://apexapps.oracle.com/pls/apex/f?p=44785:50:0:::50:P50_EVENT_ID,P50_COURSE_ID:6078,343" TargetMode="External" Type="http://schemas.openxmlformats.org/officeDocument/2006/relationships/hyperlink"/><Relationship Id="rId8" Target="https://apexapps.oracle.com/pls/apex/f?p=44785:50:0:::50:P50_EVENT_ID,P50_COURSE_ID:6091,346" TargetMode="External" Type="http://schemas.openxmlformats.org/officeDocument/2006/relationships/hyperlink"/><Relationship Id="rId9" Target="https://apexapps.oracle.com/pls/apex/f?p=44785:50:0:::50:P50_EVENT_ID,P50_COURSE_ID:6091,346" TargetMode="External" Type="http://schemas.openxmlformats.org/officeDocument/2006/relationships/hyperlink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Relationship Id="rId6" Target="../media/image116.png" Type="http://schemas.openxmlformats.org/officeDocument/2006/relationships/image"/><Relationship Id="rId7" Target="../media/image117.pn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2.png" Type="http://schemas.openxmlformats.org/officeDocument/2006/relationships/image"/><Relationship Id="rId5" Target="../media/image12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6.png" Type="http://schemas.openxmlformats.org/officeDocument/2006/relationships/image"/><Relationship Id="rId9" Target="../media/image127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8.jpeg" Type="http://schemas.openxmlformats.org/officeDocument/2006/relationships/image"/><Relationship Id="rId5" Target="../media/VAGoKjBHQFo.mp4" Type="http://schemas.openxmlformats.org/officeDocument/2006/relationships/video"/><Relationship Id="rId6" Target="../media/VAGoKjBHQFo.mp4" Type="http://schemas.microsoft.com/office/2007/relationships/media"/><Relationship Id="rId7" Target="https://github.com/Jose-AntonioT8/Mini-proyecto-JavaScript.git" TargetMode="External" Type="http://schemas.openxmlformats.org/officeDocument/2006/relationships/hyperlink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9.jpeg" Type="http://schemas.openxmlformats.org/officeDocument/2006/relationships/image"/><Relationship Id="rId5" Target="../media/VAGoK0uEToE.mp4" Type="http://schemas.openxmlformats.org/officeDocument/2006/relationships/video"/><Relationship Id="rId6" Target="../media/VAGoK0uEToE.mp4" Type="http://schemas.microsoft.com/office/2007/relationships/media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0.jpeg" Type="http://schemas.openxmlformats.org/officeDocument/2006/relationships/image"/><Relationship Id="rId5" Target="../media/VAGoK_xzNWU.mp4" Type="http://schemas.openxmlformats.org/officeDocument/2006/relationships/video"/><Relationship Id="rId6" Target="../media/VAGoK_xzNWU.mp4" Type="http://schemas.microsoft.com/office/2007/relationships/media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1.jpeg" Type="http://schemas.openxmlformats.org/officeDocument/2006/relationships/image"/><Relationship Id="rId5" Target="../media/image132.png" Type="http://schemas.openxmlformats.org/officeDocument/2006/relationships/image"/><Relationship Id="rId6" Target="../media/image133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6.png" Type="http://schemas.openxmlformats.org/officeDocument/2006/relationships/image"/><Relationship Id="rId11" Target="../media/image11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34.png" Type="http://schemas.openxmlformats.org/officeDocument/2006/relationships/image"/><Relationship Id="rId9" Target="../media/image135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7.png" Type="http://schemas.openxmlformats.org/officeDocument/2006/relationships/image"/><Relationship Id="rId5" Target="../media/image138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jpe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9.jpeg" Type="http://schemas.openxmlformats.org/officeDocument/2006/relationships/image"/><Relationship Id="rId5" Target="../media/VAGoK7XarhU.mp4" Type="http://schemas.openxmlformats.org/officeDocument/2006/relationships/video"/><Relationship Id="rId6" Target="../media/VAGoK7XarhU.mp4" Type="http://schemas.microsoft.com/office/2007/relationships/media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0.jpeg" Type="http://schemas.openxmlformats.org/officeDocument/2006/relationships/image"/><Relationship Id="rId5" Target="../media/VAGoK8vF5-Y.mp4" Type="http://schemas.openxmlformats.org/officeDocument/2006/relationships/video"/><Relationship Id="rId6" Target="../media/VAGoK8vF5-Y.mp4" Type="http://schemas.microsoft.com/office/2007/relationships/media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1.jpeg" Type="http://schemas.openxmlformats.org/officeDocument/2006/relationships/image"/><Relationship Id="rId5" Target="../media/VAGoK6htFKo.mp4" Type="http://schemas.openxmlformats.org/officeDocument/2006/relationships/video"/><Relationship Id="rId6" Target="../media/VAGoK6htFKo.mp4" Type="http://schemas.microsoft.com/office/2007/relationships/media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7.png" Type="http://schemas.openxmlformats.org/officeDocument/2006/relationships/image"/><Relationship Id="rId11" Target="../media/image148.png" Type="http://schemas.openxmlformats.org/officeDocument/2006/relationships/image"/><Relationship Id="rId12" Target="../media/image14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2.jpeg" Type="http://schemas.openxmlformats.org/officeDocument/2006/relationships/image"/><Relationship Id="rId5" Target="../media/image143.png" Type="http://schemas.openxmlformats.org/officeDocument/2006/relationships/image"/><Relationship Id="rId6" Target="../media/image126.png" Type="http://schemas.openxmlformats.org/officeDocument/2006/relationships/image"/><Relationship Id="rId7" Target="../media/image144.png" Type="http://schemas.openxmlformats.org/officeDocument/2006/relationships/image"/><Relationship Id="rId8" Target="../media/image145.png" Type="http://schemas.openxmlformats.org/officeDocument/2006/relationships/image"/><Relationship Id="rId9" Target="../media/image146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2.png" Type="http://schemas.openxmlformats.org/officeDocument/2006/relationships/image"/><Relationship Id="rId11" Target="../media/image153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4.png" Type="http://schemas.openxmlformats.org/officeDocument/2006/relationships/image"/><Relationship Id="rId5" Target="../media/image150.png" Type="http://schemas.openxmlformats.org/officeDocument/2006/relationships/image"/><Relationship Id="rId6" Target="../media/image118.png" Type="http://schemas.openxmlformats.org/officeDocument/2006/relationships/image"/><Relationship Id="rId7" Target="../media/image120.png" Type="http://schemas.openxmlformats.org/officeDocument/2006/relationships/image"/><Relationship Id="rId8" Target="../media/image117.png" Type="http://schemas.openxmlformats.org/officeDocument/2006/relationships/image"/><Relationship Id="rId9" Target="../media/image151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4.png" Type="http://schemas.openxmlformats.org/officeDocument/2006/relationships/image"/><Relationship Id="rId5" Target="../media/image155.png" Type="http://schemas.openxmlformats.org/officeDocument/2006/relationships/image"/><Relationship Id="rId6" Target="../media/image156.png" Type="http://schemas.openxmlformats.org/officeDocument/2006/relationships/image"/><Relationship Id="rId7" Target="../media/image157.png" Type="http://schemas.openxmlformats.org/officeDocument/2006/relationships/image"/><Relationship Id="rId8" Target="../media/image158.png" Type="http://schemas.openxmlformats.org/officeDocument/2006/relationships/image"/><Relationship Id="rId9" Target="../media/image159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6.png" Type="http://schemas.openxmlformats.org/officeDocument/2006/relationships/image"/><Relationship Id="rId11" Target="../media/image167.png" Type="http://schemas.openxmlformats.org/officeDocument/2006/relationships/image"/><Relationship Id="rId12" Target="../media/image168.png" Type="http://schemas.openxmlformats.org/officeDocument/2006/relationships/image"/><Relationship Id="rId13" Target="../media/image169.png" Type="http://schemas.openxmlformats.org/officeDocument/2006/relationships/image"/><Relationship Id="rId14" Target="../media/image170.png" Type="http://schemas.openxmlformats.org/officeDocument/2006/relationships/image"/><Relationship Id="rId15" Target="../media/image17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0.png" Type="http://schemas.openxmlformats.org/officeDocument/2006/relationships/image"/><Relationship Id="rId5" Target="../media/image161.png" Type="http://schemas.openxmlformats.org/officeDocument/2006/relationships/image"/><Relationship Id="rId6" Target="../media/image162.png" Type="http://schemas.openxmlformats.org/officeDocument/2006/relationships/image"/><Relationship Id="rId7" Target="../media/image163.png" Type="http://schemas.openxmlformats.org/officeDocument/2006/relationships/image"/><Relationship Id="rId8" Target="../media/image164.png" Type="http://schemas.openxmlformats.org/officeDocument/2006/relationships/image"/><Relationship Id="rId9" Target="../media/image165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jpe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40885" y="6934819"/>
            <a:ext cx="7046375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spc="246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LAURA HERNÁNDEZ MONTOYA</a:t>
            </a:r>
          </a:p>
          <a:p>
            <a:pPr algn="r">
              <a:lnSpc>
                <a:spcPts val="3220"/>
              </a:lnSpc>
            </a:pPr>
            <a:r>
              <a:rPr lang="en-US" sz="2300" spc="246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MIRIAM DIAZ PLAZA</a:t>
            </a:r>
          </a:p>
          <a:p>
            <a:pPr algn="r">
              <a:lnSpc>
                <a:spcPts val="3220"/>
              </a:lnSpc>
            </a:pPr>
            <a:r>
              <a:rPr lang="en-US" sz="2300" spc="246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JUAN JIMÉNEZ GONZÁLEZ</a:t>
            </a:r>
          </a:p>
          <a:p>
            <a:pPr algn="r">
              <a:lnSpc>
                <a:spcPts val="3220"/>
              </a:lnSpc>
            </a:pPr>
            <a:r>
              <a:rPr lang="en-US" sz="2300" spc="246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CARLOS HUGO GARCÍA MALDONADO LUCÍA VILLENA MARTÍN</a:t>
            </a:r>
          </a:p>
          <a:p>
            <a:pPr algn="r">
              <a:lnSpc>
                <a:spcPts val="3220"/>
              </a:lnSpc>
            </a:pPr>
            <a:r>
              <a:rPr lang="en-US" sz="2300" spc="246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JOSÉ ANTONIO DOMÍNGUEZ GONZÁLEZ</a:t>
            </a:r>
          </a:p>
          <a:p>
            <a:pPr algn="r">
              <a:lnSpc>
                <a:spcPts val="3220"/>
              </a:lnSpc>
            </a:pPr>
            <a:r>
              <a:rPr lang="en-US" sz="2300" spc="246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ÁLVARO JIMÉNEZ MUÑOZ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74275" y="1028700"/>
            <a:ext cx="9966611" cy="6576408"/>
            <a:chOff x="0" y="0"/>
            <a:chExt cx="1706150" cy="11257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150" cy="1125793"/>
            </a:xfrm>
            <a:custGeom>
              <a:avLst/>
              <a:gdLst/>
              <a:ahLst/>
              <a:cxnLst/>
              <a:rect r="r" b="b" t="t" l="l"/>
              <a:pathLst>
                <a:path h="1125793" w="1706150">
                  <a:moveTo>
                    <a:pt x="0" y="0"/>
                  </a:moveTo>
                  <a:lnTo>
                    <a:pt x="1706150" y="0"/>
                  </a:lnTo>
                  <a:lnTo>
                    <a:pt x="1706150" y="1125793"/>
                  </a:lnTo>
                  <a:lnTo>
                    <a:pt x="0" y="1125793"/>
                  </a:lnTo>
                  <a:close/>
                </a:path>
              </a:pathLst>
            </a:custGeom>
            <a:blipFill>
              <a:blip r:embed="rId3"/>
              <a:stretch>
                <a:fillRect l="-13005" t="0" r="-13005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49549" y="3557957"/>
            <a:ext cx="2250337" cy="2307362"/>
            <a:chOff x="0" y="0"/>
            <a:chExt cx="792712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99886" y="3557957"/>
            <a:ext cx="2250337" cy="2307362"/>
            <a:chOff x="0" y="0"/>
            <a:chExt cx="792712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24" y="3557957"/>
            <a:ext cx="2250337" cy="2307362"/>
            <a:chOff x="0" y="0"/>
            <a:chExt cx="79271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00163" y="3557957"/>
            <a:ext cx="2250337" cy="2307362"/>
            <a:chOff x="0" y="0"/>
            <a:chExt cx="79271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49549" y="5865318"/>
            <a:ext cx="2250337" cy="2307362"/>
            <a:chOff x="0" y="0"/>
            <a:chExt cx="792712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599886" y="5865318"/>
            <a:ext cx="2250337" cy="2307362"/>
            <a:chOff x="0" y="0"/>
            <a:chExt cx="792712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850024" y="5865318"/>
            <a:ext cx="2250337" cy="2307362"/>
            <a:chOff x="0" y="0"/>
            <a:chExt cx="792712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099963" y="5865318"/>
            <a:ext cx="2250337" cy="2307362"/>
            <a:chOff x="0" y="0"/>
            <a:chExt cx="792712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99211" y="5865318"/>
            <a:ext cx="2250337" cy="2307362"/>
            <a:chOff x="0" y="0"/>
            <a:chExt cx="792712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99211" y="3557957"/>
            <a:ext cx="2250337" cy="2307362"/>
            <a:chOff x="0" y="0"/>
            <a:chExt cx="792712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252681" y="-175100"/>
            <a:ext cx="5211274" cy="10570409"/>
            <a:chOff x="0" y="0"/>
            <a:chExt cx="1372517" cy="278397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72517" cy="2783976"/>
            </a:xfrm>
            <a:custGeom>
              <a:avLst/>
              <a:gdLst/>
              <a:ahLst/>
              <a:cxnLst/>
              <a:rect r="r" b="b" t="t" l="l"/>
              <a:pathLst>
                <a:path h="2783976" w="1372517">
                  <a:moveTo>
                    <a:pt x="0" y="0"/>
                  </a:moveTo>
                  <a:lnTo>
                    <a:pt x="1372517" y="0"/>
                  </a:lnTo>
                  <a:lnTo>
                    <a:pt x="1372517" y="2783976"/>
                  </a:lnTo>
                  <a:lnTo>
                    <a:pt x="0" y="27839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372517" cy="2831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3481561" y="454201"/>
            <a:ext cx="1829232" cy="2259640"/>
          </a:xfrm>
          <a:custGeom>
            <a:avLst/>
            <a:gdLst/>
            <a:ahLst/>
            <a:cxnLst/>
            <a:rect r="r" b="b" t="t" l="l"/>
            <a:pathLst>
              <a:path h="2259640" w="1829232">
                <a:moveTo>
                  <a:pt x="0" y="0"/>
                </a:moveTo>
                <a:lnTo>
                  <a:pt x="1829232" y="0"/>
                </a:lnTo>
                <a:lnTo>
                  <a:pt x="1829232" y="2259639"/>
                </a:lnTo>
                <a:lnTo>
                  <a:pt x="0" y="225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179" t="-21610" r="-97489" b="-16913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082473" y="2289509"/>
            <a:ext cx="2353654" cy="2353654"/>
          </a:xfrm>
          <a:custGeom>
            <a:avLst/>
            <a:gdLst/>
            <a:ahLst/>
            <a:cxnLst/>
            <a:rect r="r" b="b" t="t" l="l"/>
            <a:pathLst>
              <a:path h="2353654" w="2353654">
                <a:moveTo>
                  <a:pt x="0" y="0"/>
                </a:moveTo>
                <a:lnTo>
                  <a:pt x="2353654" y="0"/>
                </a:lnTo>
                <a:lnTo>
                  <a:pt x="2353654" y="2353654"/>
                </a:lnTo>
                <a:lnTo>
                  <a:pt x="0" y="2353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523051" y="8451245"/>
            <a:ext cx="913656" cy="807055"/>
          </a:xfrm>
          <a:custGeom>
            <a:avLst/>
            <a:gdLst/>
            <a:ahLst/>
            <a:cxnLst/>
            <a:rect r="r" b="b" t="t" l="l"/>
            <a:pathLst>
              <a:path h="807055" w="913656">
                <a:moveTo>
                  <a:pt x="0" y="0"/>
                </a:moveTo>
                <a:lnTo>
                  <a:pt x="913657" y="0"/>
                </a:lnTo>
                <a:lnTo>
                  <a:pt x="913657" y="807055"/>
                </a:lnTo>
                <a:lnTo>
                  <a:pt x="0" y="807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44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3495202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745539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995877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45815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495202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745539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995677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169265" y="5967641"/>
            <a:ext cx="603039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16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44864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326011" y="1477540"/>
            <a:ext cx="8819324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 MAYO - 16 MAYO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44864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39704" y="4202170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JAVA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490042" y="4532890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JAVA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995877" y="4532890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JAVA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752189" y="4202170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JAVA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108261" y="7213833"/>
            <a:ext cx="1742200" cy="80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2"/>
              </a:lnSpc>
              <a:spcBef>
                <a:spcPct val="0"/>
              </a:spcBef>
            </a:pPr>
            <a:r>
              <a:rPr lang="en-US" sz="1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Reunión con PEM Seguimiento DUAL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245815" y="4333293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JAVA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30179" y="6794710"/>
            <a:ext cx="1966969" cy="6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 SQL avanzado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5504633" y="571459"/>
            <a:ext cx="3103210" cy="117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1"/>
              </a:lnSpc>
            </a:pPr>
            <a:r>
              <a:rPr lang="en-US" sz="2240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    Cursos BBDD</a:t>
            </a:r>
          </a:p>
          <a:p>
            <a:pPr algn="l">
              <a:lnSpc>
                <a:spcPts val="3091"/>
              </a:lnSpc>
            </a:pPr>
          </a:p>
          <a:p>
            <a:pPr algn="l" marL="483617" indent="-241808" lvl="1">
              <a:lnSpc>
                <a:spcPts val="3091"/>
              </a:lnSpc>
              <a:spcBef>
                <a:spcPct val="0"/>
              </a:spcBef>
              <a:buFont typeface="Arial"/>
              <a:buChar char="•"/>
            </a:pPr>
            <a:r>
              <a:rPr lang="en-US" sz="22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SQL avanzado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325903" y="2976623"/>
            <a:ext cx="4962097" cy="458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</a:p>
          <a:p>
            <a:pPr algn="l">
              <a:lnSpc>
                <a:spcPts val="2674"/>
              </a:lnSpc>
            </a:pPr>
          </a:p>
          <a:p>
            <a:pPr algn="l" marL="483617" indent="-241808" lvl="1">
              <a:lnSpc>
                <a:spcPts val="3091"/>
              </a:lnSpc>
              <a:buFont typeface="Arial"/>
              <a:buChar char="•"/>
            </a:pPr>
            <a:r>
              <a:rPr lang="en-US" sz="22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Fundamentos de </a:t>
            </a:r>
          </a:p>
          <a:p>
            <a:pPr algn="l">
              <a:lnSpc>
                <a:spcPts val="3091"/>
              </a:lnSpc>
            </a:pPr>
            <a:r>
              <a:rPr lang="en-US" sz="22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22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Java  y POO</a:t>
            </a:r>
          </a:p>
          <a:p>
            <a:pPr algn="l">
              <a:lnSpc>
                <a:spcPts val="3091"/>
              </a:lnSpc>
            </a:pPr>
          </a:p>
          <a:p>
            <a:pPr algn="l" marL="483617" indent="-241808" lvl="1">
              <a:lnSpc>
                <a:spcPts val="3091"/>
              </a:lnSpc>
              <a:buFont typeface="Arial"/>
              <a:buChar char="•"/>
            </a:pPr>
            <a:r>
              <a:rPr lang="en-US" sz="22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Interfaces gráficas y eventos</a:t>
            </a:r>
          </a:p>
          <a:p>
            <a:pPr algn="l">
              <a:lnSpc>
                <a:spcPts val="3091"/>
              </a:lnSpc>
            </a:pPr>
          </a:p>
          <a:p>
            <a:pPr algn="l" marL="483617" indent="-241808" lvl="1">
              <a:lnSpc>
                <a:spcPts val="3091"/>
              </a:lnSpc>
              <a:buFont typeface="Arial"/>
              <a:buChar char="•"/>
            </a:pPr>
            <a:r>
              <a:rPr lang="en-US" sz="22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Aplicaciones completas y despliegue</a:t>
            </a:r>
          </a:p>
          <a:p>
            <a:pPr algn="l">
              <a:lnSpc>
                <a:spcPts val="3091"/>
              </a:lnSpc>
            </a:pPr>
          </a:p>
          <a:p>
            <a:pPr algn="l" marL="483617" indent="-241808" lvl="1">
              <a:lnSpc>
                <a:spcPts val="3091"/>
              </a:lnSpc>
              <a:buFont typeface="Arial"/>
              <a:buChar char="•"/>
            </a:pPr>
            <a:r>
              <a:rPr lang="en-US" sz="22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Técnicas avanzadas </a:t>
            </a: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</p:txBody>
      </p:sp>
      <p:sp>
        <p:nvSpPr>
          <p:cNvPr name="TextBox 60" id="60"/>
          <p:cNvSpPr txBox="true"/>
          <p:nvPr/>
        </p:nvSpPr>
        <p:spPr>
          <a:xfrm rot="0">
            <a:off x="14547617" y="6874641"/>
            <a:ext cx="3921356" cy="352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1"/>
              </a:lnSpc>
            </a:pPr>
          </a:p>
          <a:p>
            <a:pPr algn="l">
              <a:lnSpc>
                <a:spcPts val="3091"/>
              </a:lnSpc>
            </a:pPr>
          </a:p>
          <a:p>
            <a:pPr algn="l">
              <a:lnSpc>
                <a:spcPts val="3091"/>
              </a:lnSpc>
            </a:pPr>
          </a:p>
          <a:p>
            <a:pPr algn="l" marL="483617" indent="-241808" lvl="1">
              <a:lnSpc>
                <a:spcPts val="3091"/>
              </a:lnSpc>
              <a:buFont typeface="Arial"/>
              <a:buChar char="•"/>
            </a:pPr>
            <a:r>
              <a:rPr lang="en-US" sz="22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Buenas practicas de desarrollo para programadores</a:t>
            </a:r>
          </a:p>
          <a:p>
            <a:pPr algn="l" marL="483617" indent="-241808" lvl="1">
              <a:lnSpc>
                <a:spcPts val="3091"/>
              </a:lnSpc>
              <a:buFont typeface="Arial"/>
              <a:buChar char="•"/>
            </a:pPr>
            <a:r>
              <a:rPr lang="en-US" sz="22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Buenas practicas de rendimiento</a:t>
            </a:r>
          </a:p>
          <a:p>
            <a:pPr algn="l">
              <a:lnSpc>
                <a:spcPts val="3091"/>
              </a:lnSpc>
              <a:spcBef>
                <a:spcPct val="0"/>
              </a:spcBef>
            </a:pPr>
          </a:p>
        </p:txBody>
      </p:sp>
      <p:sp>
        <p:nvSpPr>
          <p:cNvPr name="TextBox 61" id="61"/>
          <p:cNvSpPr txBox="true"/>
          <p:nvPr/>
        </p:nvSpPr>
        <p:spPr>
          <a:xfrm rot="0">
            <a:off x="13481561" y="7577088"/>
            <a:ext cx="4145310" cy="39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1"/>
              </a:lnSpc>
              <a:spcBef>
                <a:spcPct val="0"/>
              </a:spcBef>
            </a:pPr>
            <a:r>
              <a:rPr lang="en-US" b="true" sz="2240">
                <a:solidFill>
                  <a:srgbClr val="021937"/>
                </a:solidFill>
                <a:latin typeface="Poppins Bold"/>
                <a:ea typeface="Poppins Bold"/>
                <a:cs typeface="Poppins Bold"/>
                <a:sym typeface="Poppins Bold"/>
              </a:rPr>
              <a:t> Cursos de buenas practicas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523051" y="3181575"/>
            <a:ext cx="1899345" cy="42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  <a:spcBef>
                <a:spcPct val="0"/>
              </a:spcBef>
            </a:pPr>
            <a:r>
              <a:rPr lang="en-US" b="true" sz="2340">
                <a:solidFill>
                  <a:srgbClr val="021937"/>
                </a:solidFill>
                <a:latin typeface="Poppins Bold"/>
                <a:ea typeface="Poppins Bold"/>
                <a:cs typeface="Poppins Bold"/>
                <a:sym typeface="Poppins Bold"/>
              </a:rPr>
              <a:t>Cursos Java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01649" y="4750682"/>
            <a:ext cx="2250337" cy="6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buenas </a:t>
            </a:r>
          </a:p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prácticas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610505" y="4750682"/>
            <a:ext cx="2250337" cy="6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buenas </a:t>
            </a:r>
          </a:p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prácticas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169265" y="4843188"/>
            <a:ext cx="2250337" cy="6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buenas </a:t>
            </a:r>
          </a:p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prácticas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499567" y="6512435"/>
            <a:ext cx="1966969" cy="6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 SQL avanzado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3499567" y="7379291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JAVA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7991708" y="6406824"/>
            <a:ext cx="1966969" cy="6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 SQL avanzado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752286" y="6840252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JAVA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0169265" y="6397299"/>
            <a:ext cx="2250337" cy="6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buenas </a:t>
            </a:r>
          </a:p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prácticas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310949" y="7431984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JAVA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49549" y="3557957"/>
            <a:ext cx="2250337" cy="2307362"/>
            <a:chOff x="0" y="0"/>
            <a:chExt cx="792712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99886" y="3557957"/>
            <a:ext cx="2250337" cy="2307362"/>
            <a:chOff x="0" y="0"/>
            <a:chExt cx="792712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24" y="3557957"/>
            <a:ext cx="2250337" cy="2307362"/>
            <a:chOff x="0" y="0"/>
            <a:chExt cx="79271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00163" y="3557957"/>
            <a:ext cx="2250337" cy="2307362"/>
            <a:chOff x="0" y="0"/>
            <a:chExt cx="79271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49549" y="5865318"/>
            <a:ext cx="2250337" cy="2307362"/>
            <a:chOff x="0" y="0"/>
            <a:chExt cx="792712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599886" y="5865318"/>
            <a:ext cx="2250337" cy="2307362"/>
            <a:chOff x="0" y="0"/>
            <a:chExt cx="792712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850024" y="5865318"/>
            <a:ext cx="2250337" cy="2307362"/>
            <a:chOff x="0" y="0"/>
            <a:chExt cx="792712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099963" y="5865318"/>
            <a:ext cx="2250337" cy="2307362"/>
            <a:chOff x="0" y="0"/>
            <a:chExt cx="792712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99211" y="5865318"/>
            <a:ext cx="2250337" cy="2307362"/>
            <a:chOff x="0" y="0"/>
            <a:chExt cx="792712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99211" y="3557957"/>
            <a:ext cx="2250337" cy="2307362"/>
            <a:chOff x="0" y="0"/>
            <a:chExt cx="792712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252681" y="-175100"/>
            <a:ext cx="5211274" cy="10570409"/>
            <a:chOff x="0" y="0"/>
            <a:chExt cx="1372517" cy="278397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72517" cy="2783976"/>
            </a:xfrm>
            <a:custGeom>
              <a:avLst/>
              <a:gdLst/>
              <a:ahLst/>
              <a:cxnLst/>
              <a:rect r="r" b="b" t="t" l="l"/>
              <a:pathLst>
                <a:path h="2783976" w="1372517">
                  <a:moveTo>
                    <a:pt x="0" y="0"/>
                  </a:moveTo>
                  <a:lnTo>
                    <a:pt x="1372517" y="0"/>
                  </a:lnTo>
                  <a:lnTo>
                    <a:pt x="1372517" y="2783976"/>
                  </a:lnTo>
                  <a:lnTo>
                    <a:pt x="0" y="27839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372517" cy="2831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3546550" y="956302"/>
            <a:ext cx="4373475" cy="1603214"/>
          </a:xfrm>
          <a:custGeom>
            <a:avLst/>
            <a:gdLst/>
            <a:ahLst/>
            <a:cxnLst/>
            <a:rect r="r" b="b" t="t" l="l"/>
            <a:pathLst>
              <a:path h="1603214" w="4373475">
                <a:moveTo>
                  <a:pt x="0" y="0"/>
                </a:moveTo>
                <a:lnTo>
                  <a:pt x="4373475" y="0"/>
                </a:lnTo>
                <a:lnTo>
                  <a:pt x="4373475" y="1603214"/>
                </a:lnTo>
                <a:lnTo>
                  <a:pt x="0" y="1603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671581" y="7479609"/>
            <a:ext cx="4373475" cy="1125454"/>
          </a:xfrm>
          <a:custGeom>
            <a:avLst/>
            <a:gdLst/>
            <a:ahLst/>
            <a:cxnLst/>
            <a:rect r="r" b="b" t="t" l="l"/>
            <a:pathLst>
              <a:path h="1125454" w="4373475">
                <a:moveTo>
                  <a:pt x="0" y="0"/>
                </a:moveTo>
                <a:lnTo>
                  <a:pt x="4373475" y="0"/>
                </a:lnTo>
                <a:lnTo>
                  <a:pt x="4373475" y="1125454"/>
                </a:lnTo>
                <a:lnTo>
                  <a:pt x="0" y="1125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3495202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745539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995877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45815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495202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27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745539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28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995677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29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169265" y="5967641"/>
            <a:ext cx="603039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44864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26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326011" y="1477540"/>
            <a:ext cx="8819324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19 MAYO - 30 MAYO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44864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19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44864" y="4333293"/>
            <a:ext cx="1966969" cy="91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Reunión </a:t>
            </a:r>
          </a:p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Presentación Dual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495202" y="4333293"/>
            <a:ext cx="1966969" cy="91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Hacer</a:t>
            </a:r>
          </a:p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Presentación Dual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995877" y="4333293"/>
            <a:ext cx="1966969" cy="91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Hacer</a:t>
            </a:r>
          </a:p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Presentación Dual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745539" y="4333293"/>
            <a:ext cx="1966969" cy="91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Hacer</a:t>
            </a:r>
          </a:p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Presentación Dual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733156" y="4381737"/>
            <a:ext cx="983951" cy="6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</a:t>
            </a:r>
          </a:p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Spring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521863" y="6689099"/>
            <a:ext cx="829953" cy="6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</a:t>
            </a:r>
          </a:p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Spring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297597" y="6689099"/>
            <a:ext cx="876152" cy="6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</a:t>
            </a:r>
          </a:p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Spring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31872" y="6689099"/>
            <a:ext cx="922351" cy="6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</a:t>
            </a:r>
          </a:p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Spring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772304" y="6689099"/>
            <a:ext cx="845352" cy="6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</a:t>
            </a:r>
          </a:p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Spring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495202" y="6386383"/>
            <a:ext cx="1966969" cy="151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Presentar</a:t>
            </a:r>
          </a:p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Presentación Dual</a:t>
            </a:r>
          </a:p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C.P.I.F.P. </a:t>
            </a:r>
          </a:p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Alan Turing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796612" y="3214684"/>
            <a:ext cx="4123413" cy="373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Cursos Spring</a:t>
            </a:r>
          </a:p>
          <a:p>
            <a:pPr algn="l">
              <a:lnSpc>
                <a:spcPts val="2674"/>
              </a:lnSpc>
            </a:pP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Spring Core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Spring Data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Spring MVC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Spring Security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Spring Boot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Spring Testing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Spring Batch</a:t>
            </a: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13731" y="778641"/>
            <a:ext cx="7060538" cy="189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HERRAMIENTAS UTILIZADAS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35628"/>
            <a:ext cx="3590608" cy="49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b="true" sz="3090" spc="-61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Atenea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05108" y="4035628"/>
            <a:ext cx="3590608" cy="49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b="true" sz="3090" spc="-61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FreeCodeCamp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84658" y="3807028"/>
            <a:ext cx="3590608" cy="9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b="true" sz="3090" spc="-61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Píldoras Formativas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88609" y="4035628"/>
            <a:ext cx="3590608" cy="49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b="true" sz="3090" spc="-61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Oracle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752376"/>
            <a:ext cx="3590608" cy="9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b="true" sz="3090" spc="-61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Studio 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05108" y="5980976"/>
            <a:ext cx="3590608" cy="49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b="true" sz="3090" spc="-61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MySQL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84658" y="5980976"/>
            <a:ext cx="3590608" cy="49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b="true" sz="3090" spc="-61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OpenWebinars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88609" y="5980976"/>
            <a:ext cx="3590608" cy="49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b="true" sz="3090" spc="-61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NEXTAI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64281" y="3534390"/>
            <a:ext cx="2519446" cy="1528599"/>
            <a:chOff x="0" y="0"/>
            <a:chExt cx="472293" cy="286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293" cy="286550"/>
            </a:xfrm>
            <a:custGeom>
              <a:avLst/>
              <a:gdLst/>
              <a:ahLst/>
              <a:cxnLst/>
              <a:rect r="r" b="b" t="t" l="l"/>
              <a:pathLst>
                <a:path h="286550" w="472293">
                  <a:moveTo>
                    <a:pt x="143275" y="0"/>
                  </a:moveTo>
                  <a:lnTo>
                    <a:pt x="329018" y="0"/>
                  </a:lnTo>
                  <a:cubicBezTo>
                    <a:pt x="367017" y="0"/>
                    <a:pt x="403460" y="15095"/>
                    <a:pt x="430329" y="41964"/>
                  </a:cubicBezTo>
                  <a:cubicBezTo>
                    <a:pt x="457198" y="68833"/>
                    <a:pt x="472293" y="105276"/>
                    <a:pt x="472293" y="143275"/>
                  </a:cubicBezTo>
                  <a:lnTo>
                    <a:pt x="472293" y="143275"/>
                  </a:lnTo>
                  <a:cubicBezTo>
                    <a:pt x="472293" y="181274"/>
                    <a:pt x="457198" y="217716"/>
                    <a:pt x="430329" y="244586"/>
                  </a:cubicBezTo>
                  <a:cubicBezTo>
                    <a:pt x="403460" y="271455"/>
                    <a:pt x="367017" y="286550"/>
                    <a:pt x="329018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72293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37483" y="5369876"/>
            <a:ext cx="2973041" cy="1748324"/>
            <a:chOff x="0" y="0"/>
            <a:chExt cx="557323" cy="3277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7323" cy="327739"/>
            </a:xfrm>
            <a:custGeom>
              <a:avLst/>
              <a:gdLst/>
              <a:ahLst/>
              <a:cxnLst/>
              <a:rect r="r" b="b" t="t" l="l"/>
              <a:pathLst>
                <a:path h="327739" w="557323">
                  <a:moveTo>
                    <a:pt x="132806" y="0"/>
                  </a:moveTo>
                  <a:lnTo>
                    <a:pt x="424517" y="0"/>
                  </a:lnTo>
                  <a:cubicBezTo>
                    <a:pt x="497864" y="0"/>
                    <a:pt x="557323" y="59459"/>
                    <a:pt x="557323" y="132806"/>
                  </a:cubicBezTo>
                  <a:lnTo>
                    <a:pt x="557323" y="194933"/>
                  </a:lnTo>
                  <a:cubicBezTo>
                    <a:pt x="557323" y="230155"/>
                    <a:pt x="543331" y="263935"/>
                    <a:pt x="518425" y="288841"/>
                  </a:cubicBezTo>
                  <a:cubicBezTo>
                    <a:pt x="493520" y="313747"/>
                    <a:pt x="459740" y="327739"/>
                    <a:pt x="424517" y="327739"/>
                  </a:cubicBezTo>
                  <a:lnTo>
                    <a:pt x="132806" y="327739"/>
                  </a:lnTo>
                  <a:cubicBezTo>
                    <a:pt x="59459" y="327739"/>
                    <a:pt x="0" y="268280"/>
                    <a:pt x="0" y="194933"/>
                  </a:cubicBezTo>
                  <a:lnTo>
                    <a:pt x="0" y="132806"/>
                  </a:lnTo>
                  <a:cubicBezTo>
                    <a:pt x="0" y="59459"/>
                    <a:pt x="59459" y="0"/>
                    <a:pt x="1328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57323" cy="375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124190" y="3534390"/>
            <a:ext cx="2519446" cy="1528599"/>
            <a:chOff x="0" y="0"/>
            <a:chExt cx="472293" cy="286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293" cy="286550"/>
            </a:xfrm>
            <a:custGeom>
              <a:avLst/>
              <a:gdLst/>
              <a:ahLst/>
              <a:cxnLst/>
              <a:rect r="r" b="b" t="t" l="l"/>
              <a:pathLst>
                <a:path h="286550" w="472293">
                  <a:moveTo>
                    <a:pt x="143275" y="0"/>
                  </a:moveTo>
                  <a:lnTo>
                    <a:pt x="329018" y="0"/>
                  </a:lnTo>
                  <a:cubicBezTo>
                    <a:pt x="367017" y="0"/>
                    <a:pt x="403460" y="15095"/>
                    <a:pt x="430329" y="41964"/>
                  </a:cubicBezTo>
                  <a:cubicBezTo>
                    <a:pt x="457198" y="68833"/>
                    <a:pt x="472293" y="105276"/>
                    <a:pt x="472293" y="143275"/>
                  </a:cubicBezTo>
                  <a:lnTo>
                    <a:pt x="472293" y="143275"/>
                  </a:lnTo>
                  <a:cubicBezTo>
                    <a:pt x="472293" y="181274"/>
                    <a:pt x="457198" y="217716"/>
                    <a:pt x="430329" y="244586"/>
                  </a:cubicBezTo>
                  <a:cubicBezTo>
                    <a:pt x="403460" y="271455"/>
                    <a:pt x="367017" y="286550"/>
                    <a:pt x="329018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72293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962516" y="3426291"/>
            <a:ext cx="2824246" cy="1744796"/>
            <a:chOff x="0" y="0"/>
            <a:chExt cx="529431" cy="3270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29431" cy="327078"/>
            </a:xfrm>
            <a:custGeom>
              <a:avLst/>
              <a:gdLst/>
              <a:ahLst/>
              <a:cxnLst/>
              <a:rect r="r" b="b" t="t" l="l"/>
              <a:pathLst>
                <a:path h="327078" w="529431">
                  <a:moveTo>
                    <a:pt x="139803" y="0"/>
                  </a:moveTo>
                  <a:lnTo>
                    <a:pt x="389628" y="0"/>
                  </a:lnTo>
                  <a:cubicBezTo>
                    <a:pt x="466839" y="0"/>
                    <a:pt x="529431" y="62592"/>
                    <a:pt x="529431" y="139803"/>
                  </a:cubicBezTo>
                  <a:lnTo>
                    <a:pt x="529431" y="187275"/>
                  </a:lnTo>
                  <a:cubicBezTo>
                    <a:pt x="529431" y="264486"/>
                    <a:pt x="466839" y="327078"/>
                    <a:pt x="389628" y="327078"/>
                  </a:cubicBezTo>
                  <a:lnTo>
                    <a:pt x="139803" y="327078"/>
                  </a:lnTo>
                  <a:cubicBezTo>
                    <a:pt x="62592" y="327078"/>
                    <a:pt x="0" y="264486"/>
                    <a:pt x="0" y="187275"/>
                  </a:cubicBezTo>
                  <a:lnTo>
                    <a:pt x="0" y="139803"/>
                  </a:lnTo>
                  <a:cubicBezTo>
                    <a:pt x="0" y="62592"/>
                    <a:pt x="62592" y="0"/>
                    <a:pt x="1398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529431" cy="374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305108" y="3534390"/>
            <a:ext cx="3590608" cy="1528599"/>
            <a:chOff x="0" y="0"/>
            <a:chExt cx="673092" cy="286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3092" cy="286550"/>
            </a:xfrm>
            <a:custGeom>
              <a:avLst/>
              <a:gdLst/>
              <a:ahLst/>
              <a:cxnLst/>
              <a:rect r="r" b="b" t="t" l="l"/>
              <a:pathLst>
                <a:path h="286550" w="673092">
                  <a:moveTo>
                    <a:pt x="109964" y="0"/>
                  </a:moveTo>
                  <a:lnTo>
                    <a:pt x="563128" y="0"/>
                  </a:lnTo>
                  <a:cubicBezTo>
                    <a:pt x="623859" y="0"/>
                    <a:pt x="673092" y="49233"/>
                    <a:pt x="673092" y="109964"/>
                  </a:cubicBezTo>
                  <a:lnTo>
                    <a:pt x="673092" y="176586"/>
                  </a:lnTo>
                  <a:cubicBezTo>
                    <a:pt x="673092" y="205750"/>
                    <a:pt x="661507" y="233720"/>
                    <a:pt x="640884" y="254342"/>
                  </a:cubicBezTo>
                  <a:cubicBezTo>
                    <a:pt x="620262" y="274964"/>
                    <a:pt x="592292" y="286550"/>
                    <a:pt x="563128" y="286550"/>
                  </a:cubicBezTo>
                  <a:lnTo>
                    <a:pt x="109964" y="286550"/>
                  </a:lnTo>
                  <a:cubicBezTo>
                    <a:pt x="80800" y="286550"/>
                    <a:pt x="52830" y="274964"/>
                    <a:pt x="32208" y="254342"/>
                  </a:cubicBezTo>
                  <a:cubicBezTo>
                    <a:pt x="11585" y="233720"/>
                    <a:pt x="0" y="205750"/>
                    <a:pt x="0" y="176586"/>
                  </a:cubicBezTo>
                  <a:lnTo>
                    <a:pt x="0" y="109964"/>
                  </a:lnTo>
                  <a:cubicBezTo>
                    <a:pt x="0" y="80800"/>
                    <a:pt x="11585" y="52830"/>
                    <a:pt x="32208" y="32208"/>
                  </a:cubicBezTo>
                  <a:cubicBezTo>
                    <a:pt x="52830" y="11585"/>
                    <a:pt x="80800" y="0"/>
                    <a:pt x="1099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673092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834315" y="5479739"/>
            <a:ext cx="2519446" cy="1528599"/>
            <a:chOff x="0" y="0"/>
            <a:chExt cx="472293" cy="2865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2293" cy="286550"/>
            </a:xfrm>
            <a:custGeom>
              <a:avLst/>
              <a:gdLst/>
              <a:ahLst/>
              <a:cxnLst/>
              <a:rect r="r" b="b" t="t" l="l"/>
              <a:pathLst>
                <a:path h="286550" w="472293">
                  <a:moveTo>
                    <a:pt x="143275" y="0"/>
                  </a:moveTo>
                  <a:lnTo>
                    <a:pt x="329018" y="0"/>
                  </a:lnTo>
                  <a:cubicBezTo>
                    <a:pt x="367017" y="0"/>
                    <a:pt x="403460" y="15095"/>
                    <a:pt x="430329" y="41964"/>
                  </a:cubicBezTo>
                  <a:cubicBezTo>
                    <a:pt x="457198" y="68833"/>
                    <a:pt x="472293" y="105276"/>
                    <a:pt x="472293" y="143275"/>
                  </a:cubicBezTo>
                  <a:lnTo>
                    <a:pt x="472293" y="143275"/>
                  </a:lnTo>
                  <a:cubicBezTo>
                    <a:pt x="472293" y="181274"/>
                    <a:pt x="457198" y="217716"/>
                    <a:pt x="430329" y="244586"/>
                  </a:cubicBezTo>
                  <a:cubicBezTo>
                    <a:pt x="403460" y="271455"/>
                    <a:pt x="367017" y="286550"/>
                    <a:pt x="329018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72293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165865" y="5479739"/>
            <a:ext cx="2519446" cy="1528599"/>
            <a:chOff x="0" y="0"/>
            <a:chExt cx="472293" cy="286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293" cy="286550"/>
            </a:xfrm>
            <a:custGeom>
              <a:avLst/>
              <a:gdLst/>
              <a:ahLst/>
              <a:cxnLst/>
              <a:rect r="r" b="b" t="t" l="l"/>
              <a:pathLst>
                <a:path h="286550" w="472293">
                  <a:moveTo>
                    <a:pt x="143275" y="0"/>
                  </a:moveTo>
                  <a:lnTo>
                    <a:pt x="329018" y="0"/>
                  </a:lnTo>
                  <a:cubicBezTo>
                    <a:pt x="367017" y="0"/>
                    <a:pt x="403460" y="15095"/>
                    <a:pt x="430329" y="41964"/>
                  </a:cubicBezTo>
                  <a:cubicBezTo>
                    <a:pt x="457198" y="68833"/>
                    <a:pt x="472293" y="105276"/>
                    <a:pt x="472293" y="143275"/>
                  </a:cubicBezTo>
                  <a:lnTo>
                    <a:pt x="472293" y="143275"/>
                  </a:lnTo>
                  <a:cubicBezTo>
                    <a:pt x="472293" y="181274"/>
                    <a:pt x="457198" y="217716"/>
                    <a:pt x="430329" y="244586"/>
                  </a:cubicBezTo>
                  <a:cubicBezTo>
                    <a:pt x="403460" y="271455"/>
                    <a:pt x="367017" y="286550"/>
                    <a:pt x="329018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472293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689044" y="5479739"/>
            <a:ext cx="3351036" cy="1528599"/>
            <a:chOff x="0" y="0"/>
            <a:chExt cx="628182" cy="2865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28182" cy="286550"/>
            </a:xfrm>
            <a:custGeom>
              <a:avLst/>
              <a:gdLst/>
              <a:ahLst/>
              <a:cxnLst/>
              <a:rect r="r" b="b" t="t" l="l"/>
              <a:pathLst>
                <a:path h="286550" w="628182">
                  <a:moveTo>
                    <a:pt x="117826" y="0"/>
                  </a:moveTo>
                  <a:lnTo>
                    <a:pt x="510357" y="0"/>
                  </a:lnTo>
                  <a:cubicBezTo>
                    <a:pt x="541606" y="0"/>
                    <a:pt x="571575" y="12414"/>
                    <a:pt x="593672" y="34510"/>
                  </a:cubicBezTo>
                  <a:cubicBezTo>
                    <a:pt x="615768" y="56607"/>
                    <a:pt x="628182" y="86576"/>
                    <a:pt x="628182" y="117826"/>
                  </a:cubicBezTo>
                  <a:lnTo>
                    <a:pt x="628182" y="168724"/>
                  </a:lnTo>
                  <a:cubicBezTo>
                    <a:pt x="628182" y="199973"/>
                    <a:pt x="615768" y="229943"/>
                    <a:pt x="593672" y="252039"/>
                  </a:cubicBezTo>
                  <a:cubicBezTo>
                    <a:pt x="571575" y="274136"/>
                    <a:pt x="541606" y="286550"/>
                    <a:pt x="510357" y="286550"/>
                  </a:cubicBezTo>
                  <a:lnTo>
                    <a:pt x="117826" y="286550"/>
                  </a:lnTo>
                  <a:cubicBezTo>
                    <a:pt x="86576" y="286550"/>
                    <a:pt x="56607" y="274136"/>
                    <a:pt x="34510" y="252039"/>
                  </a:cubicBezTo>
                  <a:cubicBezTo>
                    <a:pt x="12414" y="229943"/>
                    <a:pt x="0" y="199973"/>
                    <a:pt x="0" y="168724"/>
                  </a:cubicBezTo>
                  <a:lnTo>
                    <a:pt x="0" y="117826"/>
                  </a:lnTo>
                  <a:cubicBezTo>
                    <a:pt x="0" y="86576"/>
                    <a:pt x="12414" y="56607"/>
                    <a:pt x="34510" y="34510"/>
                  </a:cubicBezTo>
                  <a:cubicBezTo>
                    <a:pt x="56607" y="12414"/>
                    <a:pt x="86576" y="0"/>
                    <a:pt x="1178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628182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468482" y="7729701"/>
            <a:ext cx="3351036" cy="1528599"/>
            <a:chOff x="0" y="0"/>
            <a:chExt cx="628182" cy="2865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28182" cy="286550"/>
            </a:xfrm>
            <a:custGeom>
              <a:avLst/>
              <a:gdLst/>
              <a:ahLst/>
              <a:cxnLst/>
              <a:rect r="r" b="b" t="t" l="l"/>
              <a:pathLst>
                <a:path h="286550" w="628182">
                  <a:moveTo>
                    <a:pt x="117826" y="0"/>
                  </a:moveTo>
                  <a:lnTo>
                    <a:pt x="510357" y="0"/>
                  </a:lnTo>
                  <a:cubicBezTo>
                    <a:pt x="541606" y="0"/>
                    <a:pt x="571575" y="12414"/>
                    <a:pt x="593672" y="34510"/>
                  </a:cubicBezTo>
                  <a:cubicBezTo>
                    <a:pt x="615768" y="56607"/>
                    <a:pt x="628182" y="86576"/>
                    <a:pt x="628182" y="117826"/>
                  </a:cubicBezTo>
                  <a:lnTo>
                    <a:pt x="628182" y="168724"/>
                  </a:lnTo>
                  <a:cubicBezTo>
                    <a:pt x="628182" y="199973"/>
                    <a:pt x="615768" y="229943"/>
                    <a:pt x="593672" y="252039"/>
                  </a:cubicBezTo>
                  <a:cubicBezTo>
                    <a:pt x="571575" y="274136"/>
                    <a:pt x="541606" y="286550"/>
                    <a:pt x="510357" y="286550"/>
                  </a:cubicBezTo>
                  <a:lnTo>
                    <a:pt x="117826" y="286550"/>
                  </a:lnTo>
                  <a:cubicBezTo>
                    <a:pt x="86576" y="286550"/>
                    <a:pt x="56607" y="274136"/>
                    <a:pt x="34510" y="252039"/>
                  </a:cubicBezTo>
                  <a:cubicBezTo>
                    <a:pt x="12414" y="229943"/>
                    <a:pt x="0" y="199973"/>
                    <a:pt x="0" y="168724"/>
                  </a:cubicBezTo>
                  <a:lnTo>
                    <a:pt x="0" y="117826"/>
                  </a:lnTo>
                  <a:cubicBezTo>
                    <a:pt x="0" y="86576"/>
                    <a:pt x="12414" y="56607"/>
                    <a:pt x="34510" y="34510"/>
                  </a:cubicBezTo>
                  <a:cubicBezTo>
                    <a:pt x="56607" y="12414"/>
                    <a:pt x="86576" y="0"/>
                    <a:pt x="1178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628182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7348696" y="8230939"/>
            <a:ext cx="3590608" cy="49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b="true" sz="3090" spc="-61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Udemy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87707" y="2131851"/>
            <a:ext cx="10712585" cy="6023299"/>
            <a:chOff x="0" y="0"/>
            <a:chExt cx="2821422" cy="15863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21422" cy="1586383"/>
            </a:xfrm>
            <a:custGeom>
              <a:avLst/>
              <a:gdLst/>
              <a:ahLst/>
              <a:cxnLst/>
              <a:rect r="r" b="b" t="t" l="l"/>
              <a:pathLst>
                <a:path h="1586383" w="2821422">
                  <a:moveTo>
                    <a:pt x="24572" y="0"/>
                  </a:moveTo>
                  <a:lnTo>
                    <a:pt x="2796850" y="0"/>
                  </a:lnTo>
                  <a:cubicBezTo>
                    <a:pt x="2803367" y="0"/>
                    <a:pt x="2809617" y="2589"/>
                    <a:pt x="2814225" y="7197"/>
                  </a:cubicBezTo>
                  <a:cubicBezTo>
                    <a:pt x="2818833" y="11805"/>
                    <a:pt x="2821422" y="18055"/>
                    <a:pt x="2821422" y="24572"/>
                  </a:cubicBezTo>
                  <a:lnTo>
                    <a:pt x="2821422" y="1561812"/>
                  </a:lnTo>
                  <a:cubicBezTo>
                    <a:pt x="2821422" y="1575382"/>
                    <a:pt x="2810421" y="1586383"/>
                    <a:pt x="2796850" y="1586383"/>
                  </a:cubicBezTo>
                  <a:lnTo>
                    <a:pt x="24572" y="1586383"/>
                  </a:lnTo>
                  <a:cubicBezTo>
                    <a:pt x="11001" y="1586383"/>
                    <a:pt x="0" y="1575382"/>
                    <a:pt x="0" y="1561812"/>
                  </a:cubicBezTo>
                  <a:lnTo>
                    <a:pt x="0" y="24572"/>
                  </a:lnTo>
                  <a:cubicBezTo>
                    <a:pt x="0" y="18055"/>
                    <a:pt x="2589" y="11805"/>
                    <a:pt x="7197" y="7197"/>
                  </a:cubicBezTo>
                  <a:cubicBezTo>
                    <a:pt x="11805" y="2589"/>
                    <a:pt x="18055" y="0"/>
                    <a:pt x="245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21422" cy="1634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13417">
            <a:off x="3729604" y="5594611"/>
            <a:ext cx="2633167" cy="2633167"/>
          </a:xfrm>
          <a:custGeom>
            <a:avLst/>
            <a:gdLst/>
            <a:ahLst/>
            <a:cxnLst/>
            <a:rect r="r" b="b" t="t" l="l"/>
            <a:pathLst>
              <a:path h="2633167" w="2633167">
                <a:moveTo>
                  <a:pt x="0" y="0"/>
                </a:moveTo>
                <a:lnTo>
                  <a:pt x="2633167" y="0"/>
                </a:lnTo>
                <a:lnTo>
                  <a:pt x="2633167" y="2633167"/>
                </a:lnTo>
                <a:lnTo>
                  <a:pt x="0" y="2633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96325" y="6097749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30094" y="3968023"/>
            <a:ext cx="5976431" cy="212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NUESTRA EXPERIENCIA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7486" y="4439457"/>
            <a:ext cx="5673027" cy="157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3"/>
              </a:lnSpc>
            </a:pPr>
            <a:r>
              <a:rPr lang="en-US" sz="1140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MIRIAM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4595529" y="-4647198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6840382" y="6669187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6" y="0"/>
                </a:lnTo>
                <a:lnTo>
                  <a:pt x="10165046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1049" y="1964358"/>
            <a:ext cx="4997282" cy="6844115"/>
            <a:chOff x="0" y="0"/>
            <a:chExt cx="807891" cy="11064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7891" cy="1106461"/>
            </a:xfrm>
            <a:custGeom>
              <a:avLst/>
              <a:gdLst/>
              <a:ahLst/>
              <a:cxnLst/>
              <a:rect r="r" b="b" t="t" l="l"/>
              <a:pathLst>
                <a:path h="1106461" w="807891">
                  <a:moveTo>
                    <a:pt x="79011" y="0"/>
                  </a:moveTo>
                  <a:lnTo>
                    <a:pt x="728881" y="0"/>
                  </a:lnTo>
                  <a:cubicBezTo>
                    <a:pt x="772517" y="0"/>
                    <a:pt x="807891" y="35374"/>
                    <a:pt x="807891" y="79011"/>
                  </a:cubicBezTo>
                  <a:lnTo>
                    <a:pt x="807891" y="1027451"/>
                  </a:lnTo>
                  <a:cubicBezTo>
                    <a:pt x="807891" y="1071087"/>
                    <a:pt x="772517" y="1106461"/>
                    <a:pt x="728881" y="1106461"/>
                  </a:cubicBezTo>
                  <a:lnTo>
                    <a:pt x="79011" y="1106461"/>
                  </a:lnTo>
                  <a:cubicBezTo>
                    <a:pt x="35374" y="1106461"/>
                    <a:pt x="0" y="1071087"/>
                    <a:pt x="0" y="1027451"/>
                  </a:cubicBezTo>
                  <a:lnTo>
                    <a:pt x="0" y="79011"/>
                  </a:lnTo>
                  <a:cubicBezTo>
                    <a:pt x="0" y="35374"/>
                    <a:pt x="35374" y="0"/>
                    <a:pt x="790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07891" cy="1154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1049" y="1964358"/>
            <a:ext cx="4997282" cy="1331034"/>
            <a:chOff x="0" y="0"/>
            <a:chExt cx="1135063" cy="3023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5063" cy="302326"/>
            </a:xfrm>
            <a:custGeom>
              <a:avLst/>
              <a:gdLst/>
              <a:ahLst/>
              <a:cxnLst/>
              <a:rect r="r" b="b" t="t" l="l"/>
              <a:pathLst>
                <a:path h="302326" w="1135063">
                  <a:moveTo>
                    <a:pt x="52674" y="0"/>
                  </a:moveTo>
                  <a:lnTo>
                    <a:pt x="1082389" y="0"/>
                  </a:lnTo>
                  <a:cubicBezTo>
                    <a:pt x="1096359" y="0"/>
                    <a:pt x="1109757" y="5550"/>
                    <a:pt x="1119635" y="15428"/>
                  </a:cubicBezTo>
                  <a:cubicBezTo>
                    <a:pt x="1129514" y="25306"/>
                    <a:pt x="1135063" y="38704"/>
                    <a:pt x="1135063" y="52674"/>
                  </a:cubicBezTo>
                  <a:lnTo>
                    <a:pt x="1135063" y="249652"/>
                  </a:lnTo>
                  <a:cubicBezTo>
                    <a:pt x="1135063" y="263622"/>
                    <a:pt x="1129514" y="277020"/>
                    <a:pt x="1119635" y="286898"/>
                  </a:cubicBezTo>
                  <a:cubicBezTo>
                    <a:pt x="1109757" y="296776"/>
                    <a:pt x="1096359" y="302326"/>
                    <a:pt x="1082389" y="302326"/>
                  </a:cubicBezTo>
                  <a:lnTo>
                    <a:pt x="52674" y="302326"/>
                  </a:lnTo>
                  <a:cubicBezTo>
                    <a:pt x="38704" y="302326"/>
                    <a:pt x="25306" y="296776"/>
                    <a:pt x="15428" y="286898"/>
                  </a:cubicBezTo>
                  <a:cubicBezTo>
                    <a:pt x="5550" y="277020"/>
                    <a:pt x="0" y="263622"/>
                    <a:pt x="0" y="249652"/>
                  </a:cubicBezTo>
                  <a:lnTo>
                    <a:pt x="0" y="52674"/>
                  </a:lnTo>
                  <a:cubicBezTo>
                    <a:pt x="0" y="38704"/>
                    <a:pt x="5550" y="25306"/>
                    <a:pt x="15428" y="15428"/>
                  </a:cubicBezTo>
                  <a:cubicBezTo>
                    <a:pt x="25306" y="5550"/>
                    <a:pt x="38704" y="0"/>
                    <a:pt x="52674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3506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44514" y="1964358"/>
            <a:ext cx="4968909" cy="6805257"/>
            <a:chOff x="0" y="0"/>
            <a:chExt cx="807891" cy="11064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7891" cy="1106461"/>
            </a:xfrm>
            <a:custGeom>
              <a:avLst/>
              <a:gdLst/>
              <a:ahLst/>
              <a:cxnLst/>
              <a:rect r="r" b="b" t="t" l="l"/>
              <a:pathLst>
                <a:path h="1106461" w="807891">
                  <a:moveTo>
                    <a:pt x="79462" y="0"/>
                  </a:moveTo>
                  <a:lnTo>
                    <a:pt x="728429" y="0"/>
                  </a:lnTo>
                  <a:cubicBezTo>
                    <a:pt x="749504" y="0"/>
                    <a:pt x="769715" y="8372"/>
                    <a:pt x="784617" y="23274"/>
                  </a:cubicBezTo>
                  <a:cubicBezTo>
                    <a:pt x="799519" y="38176"/>
                    <a:pt x="807891" y="58387"/>
                    <a:pt x="807891" y="79462"/>
                  </a:cubicBezTo>
                  <a:lnTo>
                    <a:pt x="807891" y="1027000"/>
                  </a:lnTo>
                  <a:cubicBezTo>
                    <a:pt x="807891" y="1070885"/>
                    <a:pt x="772315" y="1106461"/>
                    <a:pt x="728429" y="1106461"/>
                  </a:cubicBezTo>
                  <a:lnTo>
                    <a:pt x="79462" y="1106461"/>
                  </a:lnTo>
                  <a:cubicBezTo>
                    <a:pt x="58387" y="1106461"/>
                    <a:pt x="38176" y="1098089"/>
                    <a:pt x="23274" y="1083188"/>
                  </a:cubicBezTo>
                  <a:cubicBezTo>
                    <a:pt x="8372" y="1068286"/>
                    <a:pt x="0" y="1048074"/>
                    <a:pt x="0" y="1027000"/>
                  </a:cubicBezTo>
                  <a:lnTo>
                    <a:pt x="0" y="79462"/>
                  </a:lnTo>
                  <a:cubicBezTo>
                    <a:pt x="0" y="58387"/>
                    <a:pt x="8372" y="38176"/>
                    <a:pt x="23274" y="23274"/>
                  </a:cubicBezTo>
                  <a:cubicBezTo>
                    <a:pt x="38176" y="8372"/>
                    <a:pt x="58387" y="0"/>
                    <a:pt x="794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07891" cy="1154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44514" y="1964358"/>
            <a:ext cx="4968909" cy="1323477"/>
            <a:chOff x="0" y="0"/>
            <a:chExt cx="1135063" cy="3023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5063" cy="302326"/>
            </a:xfrm>
            <a:custGeom>
              <a:avLst/>
              <a:gdLst/>
              <a:ahLst/>
              <a:cxnLst/>
              <a:rect r="r" b="b" t="t" l="l"/>
              <a:pathLst>
                <a:path h="302326" w="1135063">
                  <a:moveTo>
                    <a:pt x="52974" y="0"/>
                  </a:moveTo>
                  <a:lnTo>
                    <a:pt x="1082089" y="0"/>
                  </a:lnTo>
                  <a:cubicBezTo>
                    <a:pt x="1096138" y="0"/>
                    <a:pt x="1109613" y="5581"/>
                    <a:pt x="1119547" y="15516"/>
                  </a:cubicBezTo>
                  <a:cubicBezTo>
                    <a:pt x="1129482" y="25450"/>
                    <a:pt x="1135063" y="38925"/>
                    <a:pt x="1135063" y="52974"/>
                  </a:cubicBezTo>
                  <a:lnTo>
                    <a:pt x="1135063" y="249351"/>
                  </a:lnTo>
                  <a:cubicBezTo>
                    <a:pt x="1135063" y="278608"/>
                    <a:pt x="1111346" y="302326"/>
                    <a:pt x="1082089" y="302326"/>
                  </a:cubicBezTo>
                  <a:lnTo>
                    <a:pt x="52974" y="302326"/>
                  </a:lnTo>
                  <a:cubicBezTo>
                    <a:pt x="38925" y="302326"/>
                    <a:pt x="25450" y="296745"/>
                    <a:pt x="15516" y="286810"/>
                  </a:cubicBezTo>
                  <a:cubicBezTo>
                    <a:pt x="5581" y="276875"/>
                    <a:pt x="0" y="263401"/>
                    <a:pt x="0" y="249351"/>
                  </a:cubicBezTo>
                  <a:lnTo>
                    <a:pt x="0" y="52974"/>
                  </a:lnTo>
                  <a:cubicBezTo>
                    <a:pt x="0" y="38925"/>
                    <a:pt x="5581" y="25450"/>
                    <a:pt x="15516" y="15516"/>
                  </a:cubicBezTo>
                  <a:cubicBezTo>
                    <a:pt x="25450" y="5581"/>
                    <a:pt x="38925" y="0"/>
                    <a:pt x="52974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3506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49607" y="1964358"/>
            <a:ext cx="4997282" cy="6844115"/>
            <a:chOff x="0" y="0"/>
            <a:chExt cx="807891" cy="110646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7891" cy="1106461"/>
            </a:xfrm>
            <a:custGeom>
              <a:avLst/>
              <a:gdLst/>
              <a:ahLst/>
              <a:cxnLst/>
              <a:rect r="r" b="b" t="t" l="l"/>
              <a:pathLst>
                <a:path h="1106461" w="807891">
                  <a:moveTo>
                    <a:pt x="79011" y="0"/>
                  </a:moveTo>
                  <a:lnTo>
                    <a:pt x="728881" y="0"/>
                  </a:lnTo>
                  <a:cubicBezTo>
                    <a:pt x="772517" y="0"/>
                    <a:pt x="807891" y="35374"/>
                    <a:pt x="807891" y="79011"/>
                  </a:cubicBezTo>
                  <a:lnTo>
                    <a:pt x="807891" y="1027451"/>
                  </a:lnTo>
                  <a:cubicBezTo>
                    <a:pt x="807891" y="1071087"/>
                    <a:pt x="772517" y="1106461"/>
                    <a:pt x="728881" y="1106461"/>
                  </a:cubicBezTo>
                  <a:lnTo>
                    <a:pt x="79011" y="1106461"/>
                  </a:lnTo>
                  <a:cubicBezTo>
                    <a:pt x="35374" y="1106461"/>
                    <a:pt x="0" y="1071087"/>
                    <a:pt x="0" y="1027451"/>
                  </a:cubicBezTo>
                  <a:lnTo>
                    <a:pt x="0" y="79011"/>
                  </a:lnTo>
                  <a:cubicBezTo>
                    <a:pt x="0" y="35374"/>
                    <a:pt x="35374" y="0"/>
                    <a:pt x="790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07891" cy="1154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49607" y="1964358"/>
            <a:ext cx="4997282" cy="1331034"/>
            <a:chOff x="0" y="0"/>
            <a:chExt cx="1135063" cy="3023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5063" cy="302326"/>
            </a:xfrm>
            <a:custGeom>
              <a:avLst/>
              <a:gdLst/>
              <a:ahLst/>
              <a:cxnLst/>
              <a:rect r="r" b="b" t="t" l="l"/>
              <a:pathLst>
                <a:path h="302326" w="1135063">
                  <a:moveTo>
                    <a:pt x="52674" y="0"/>
                  </a:moveTo>
                  <a:lnTo>
                    <a:pt x="1082389" y="0"/>
                  </a:lnTo>
                  <a:cubicBezTo>
                    <a:pt x="1096359" y="0"/>
                    <a:pt x="1109757" y="5550"/>
                    <a:pt x="1119635" y="15428"/>
                  </a:cubicBezTo>
                  <a:cubicBezTo>
                    <a:pt x="1129514" y="25306"/>
                    <a:pt x="1135063" y="38704"/>
                    <a:pt x="1135063" y="52674"/>
                  </a:cubicBezTo>
                  <a:lnTo>
                    <a:pt x="1135063" y="249652"/>
                  </a:lnTo>
                  <a:cubicBezTo>
                    <a:pt x="1135063" y="263622"/>
                    <a:pt x="1129514" y="277020"/>
                    <a:pt x="1119635" y="286898"/>
                  </a:cubicBezTo>
                  <a:cubicBezTo>
                    <a:pt x="1109757" y="296776"/>
                    <a:pt x="1096359" y="302326"/>
                    <a:pt x="1082389" y="302326"/>
                  </a:cubicBezTo>
                  <a:lnTo>
                    <a:pt x="52674" y="302326"/>
                  </a:lnTo>
                  <a:cubicBezTo>
                    <a:pt x="38704" y="302326"/>
                    <a:pt x="25306" y="296776"/>
                    <a:pt x="15428" y="286898"/>
                  </a:cubicBezTo>
                  <a:cubicBezTo>
                    <a:pt x="5550" y="277020"/>
                    <a:pt x="0" y="263622"/>
                    <a:pt x="0" y="249652"/>
                  </a:cubicBezTo>
                  <a:lnTo>
                    <a:pt x="0" y="52674"/>
                  </a:lnTo>
                  <a:cubicBezTo>
                    <a:pt x="0" y="38704"/>
                    <a:pt x="5550" y="25306"/>
                    <a:pt x="15428" y="15428"/>
                  </a:cubicBezTo>
                  <a:cubicBezTo>
                    <a:pt x="25306" y="5550"/>
                    <a:pt x="38704" y="0"/>
                    <a:pt x="52674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13506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070902" y="5386415"/>
            <a:ext cx="4481733" cy="3036374"/>
          </a:xfrm>
          <a:custGeom>
            <a:avLst/>
            <a:gdLst/>
            <a:ahLst/>
            <a:cxnLst/>
            <a:rect r="r" b="b" t="t" l="l"/>
            <a:pathLst>
              <a:path h="3036374" w="4481733">
                <a:moveTo>
                  <a:pt x="0" y="0"/>
                </a:moveTo>
                <a:lnTo>
                  <a:pt x="4481732" y="0"/>
                </a:lnTo>
                <a:lnTo>
                  <a:pt x="4481732" y="3036374"/>
                </a:lnTo>
                <a:lnTo>
                  <a:pt x="0" y="303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374863" y="540099"/>
            <a:ext cx="7538273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DIGITALIZACIÓN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74985" y="2267321"/>
            <a:ext cx="669409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IA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14250" y="2209528"/>
            <a:ext cx="2629437" cy="85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0"/>
              </a:lnSpc>
            </a:pPr>
            <a:r>
              <a:rPr lang="en-US" sz="576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CLOUD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78135" y="2165762"/>
            <a:ext cx="4140226" cy="85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45"/>
              </a:lnSpc>
            </a:pPr>
            <a:r>
              <a:rPr lang="en-US" sz="5797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1049" y="3647817"/>
            <a:ext cx="4997282" cy="303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Cursos Fundamentos de la Inteligencia Artificial de Atena y curso de Inteligencia Artificial de Atenea</a:t>
            </a:r>
          </a:p>
          <a:p>
            <a:pPr algn="l">
              <a:lnSpc>
                <a:spcPts val="2649"/>
              </a:lnSpc>
            </a:pPr>
          </a:p>
          <a:p>
            <a:pPr algn="l">
              <a:lnSpc>
                <a:spcPts val="2649"/>
              </a:lnSpc>
            </a:pPr>
          </a:p>
          <a:p>
            <a:pPr algn="l" marL="539749" indent="-269875" lvl="1">
              <a:lnSpc>
                <a:spcPts val="2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Curso de Promting Efectivo de Atenea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348" y="3706840"/>
            <a:ext cx="4997282" cy="303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Curso Seguridad de la Información de Atenea</a:t>
            </a:r>
          </a:p>
          <a:p>
            <a:pPr algn="l">
              <a:lnSpc>
                <a:spcPts val="2649"/>
              </a:lnSpc>
            </a:pPr>
          </a:p>
          <a:p>
            <a:pPr algn="l">
              <a:lnSpc>
                <a:spcPts val="2649"/>
              </a:lnSpc>
            </a:pPr>
          </a:p>
          <a:p>
            <a:pPr algn="l" marL="539749" indent="-269875" lvl="1">
              <a:lnSpc>
                <a:spcPts val="2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Curso Buenas practicas de desarrollo para JEE de Atenea</a:t>
            </a:r>
          </a:p>
          <a:p>
            <a:pPr algn="l">
              <a:lnSpc>
                <a:spcPts val="2649"/>
              </a:lnSpc>
            </a:pPr>
          </a:p>
          <a:p>
            <a:pPr algn="l">
              <a:lnSpc>
                <a:spcPts val="264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7053759" y="3868860"/>
            <a:ext cx="4516018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6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Curso de AWS para desarrolladores de OpenWebinars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74863" y="1133475"/>
            <a:ext cx="7538273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SOSTENIBILIDAD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31726" y="3104687"/>
            <a:ext cx="14613713" cy="2188938"/>
            <a:chOff x="0" y="0"/>
            <a:chExt cx="3319302" cy="4971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9302" cy="497187"/>
            </a:xfrm>
            <a:custGeom>
              <a:avLst/>
              <a:gdLst/>
              <a:ahLst/>
              <a:cxnLst/>
              <a:rect r="r" b="b" t="t" l="l"/>
              <a:pathLst>
                <a:path h="497187" w="3319302">
                  <a:moveTo>
                    <a:pt x="18012" y="0"/>
                  </a:moveTo>
                  <a:lnTo>
                    <a:pt x="3301290" y="0"/>
                  </a:lnTo>
                  <a:cubicBezTo>
                    <a:pt x="3311238" y="0"/>
                    <a:pt x="3319302" y="8064"/>
                    <a:pt x="3319302" y="18012"/>
                  </a:cubicBezTo>
                  <a:lnTo>
                    <a:pt x="3319302" y="479175"/>
                  </a:lnTo>
                  <a:cubicBezTo>
                    <a:pt x="3319302" y="489123"/>
                    <a:pt x="3311238" y="497187"/>
                    <a:pt x="3301290" y="497187"/>
                  </a:cubicBezTo>
                  <a:lnTo>
                    <a:pt x="18012" y="497187"/>
                  </a:lnTo>
                  <a:cubicBezTo>
                    <a:pt x="8064" y="497187"/>
                    <a:pt x="0" y="489123"/>
                    <a:pt x="0" y="479175"/>
                  </a:cubicBezTo>
                  <a:lnTo>
                    <a:pt x="0" y="18012"/>
                  </a:lnTo>
                  <a:cubicBezTo>
                    <a:pt x="0" y="8064"/>
                    <a:pt x="8064" y="0"/>
                    <a:pt x="18012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19302" cy="544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1726" y="6182861"/>
            <a:ext cx="14613713" cy="2188938"/>
            <a:chOff x="0" y="0"/>
            <a:chExt cx="3319302" cy="497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19302" cy="497187"/>
            </a:xfrm>
            <a:custGeom>
              <a:avLst/>
              <a:gdLst/>
              <a:ahLst/>
              <a:cxnLst/>
              <a:rect r="r" b="b" t="t" l="l"/>
              <a:pathLst>
                <a:path h="497187" w="3319302">
                  <a:moveTo>
                    <a:pt x="18012" y="0"/>
                  </a:moveTo>
                  <a:lnTo>
                    <a:pt x="3301290" y="0"/>
                  </a:lnTo>
                  <a:cubicBezTo>
                    <a:pt x="3311238" y="0"/>
                    <a:pt x="3319302" y="8064"/>
                    <a:pt x="3319302" y="18012"/>
                  </a:cubicBezTo>
                  <a:lnTo>
                    <a:pt x="3319302" y="479175"/>
                  </a:lnTo>
                  <a:cubicBezTo>
                    <a:pt x="3319302" y="489123"/>
                    <a:pt x="3311238" y="497187"/>
                    <a:pt x="3301290" y="497187"/>
                  </a:cubicBezTo>
                  <a:lnTo>
                    <a:pt x="18012" y="497187"/>
                  </a:lnTo>
                  <a:cubicBezTo>
                    <a:pt x="8064" y="497187"/>
                    <a:pt x="0" y="489123"/>
                    <a:pt x="0" y="479175"/>
                  </a:cubicBezTo>
                  <a:lnTo>
                    <a:pt x="0" y="18012"/>
                  </a:lnTo>
                  <a:cubicBezTo>
                    <a:pt x="0" y="8064"/>
                    <a:pt x="8064" y="0"/>
                    <a:pt x="18012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19302" cy="544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30638" y="3873782"/>
            <a:ext cx="12426724" cy="56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b="true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Gestion Ambiental.</a:t>
            </a:r>
            <a:r>
              <a:rPr lang="en-US" sz="3199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 Curso de Gestion Ambiental de Atenea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30391" y="6675731"/>
            <a:ext cx="10920162" cy="111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5"/>
              </a:lnSpc>
            </a:pPr>
            <a:r>
              <a:rPr lang="en-US" sz="3199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Iniciativas empresariales a favor de la sostenibilidad y el medio ambiente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7104" y="4109063"/>
            <a:ext cx="3921301" cy="1268261"/>
            <a:chOff x="0" y="0"/>
            <a:chExt cx="890669" cy="2880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0669" cy="288068"/>
            </a:xfrm>
            <a:custGeom>
              <a:avLst/>
              <a:gdLst/>
              <a:ahLst/>
              <a:cxnLst/>
              <a:rect r="r" b="b" t="t" l="l"/>
              <a:pathLst>
                <a:path h="288068" w="890669">
                  <a:moveTo>
                    <a:pt x="67127" y="0"/>
                  </a:moveTo>
                  <a:lnTo>
                    <a:pt x="823542" y="0"/>
                  </a:lnTo>
                  <a:cubicBezTo>
                    <a:pt x="841345" y="0"/>
                    <a:pt x="858419" y="7072"/>
                    <a:pt x="871008" y="19661"/>
                  </a:cubicBezTo>
                  <a:cubicBezTo>
                    <a:pt x="883597" y="32250"/>
                    <a:pt x="890669" y="49324"/>
                    <a:pt x="890669" y="67127"/>
                  </a:cubicBezTo>
                  <a:lnTo>
                    <a:pt x="890669" y="220941"/>
                  </a:lnTo>
                  <a:cubicBezTo>
                    <a:pt x="890669" y="238744"/>
                    <a:pt x="883597" y="255818"/>
                    <a:pt x="871008" y="268407"/>
                  </a:cubicBezTo>
                  <a:cubicBezTo>
                    <a:pt x="858419" y="280995"/>
                    <a:pt x="841345" y="288068"/>
                    <a:pt x="823542" y="288068"/>
                  </a:cubicBezTo>
                  <a:lnTo>
                    <a:pt x="67127" y="288068"/>
                  </a:lnTo>
                  <a:cubicBezTo>
                    <a:pt x="49324" y="288068"/>
                    <a:pt x="32250" y="280995"/>
                    <a:pt x="19661" y="268407"/>
                  </a:cubicBezTo>
                  <a:cubicBezTo>
                    <a:pt x="7072" y="255818"/>
                    <a:pt x="0" y="238744"/>
                    <a:pt x="0" y="220941"/>
                  </a:cubicBezTo>
                  <a:lnTo>
                    <a:pt x="0" y="67127"/>
                  </a:lnTo>
                  <a:cubicBezTo>
                    <a:pt x="0" y="49324"/>
                    <a:pt x="7072" y="32250"/>
                    <a:pt x="19661" y="19661"/>
                  </a:cubicBezTo>
                  <a:cubicBezTo>
                    <a:pt x="32250" y="7072"/>
                    <a:pt x="49324" y="0"/>
                    <a:pt x="67127" y="0"/>
                  </a:cubicBezTo>
                  <a:close/>
                </a:path>
              </a:pathLst>
            </a:custGeom>
            <a:solidFill>
              <a:srgbClr val="F0F8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90669" cy="33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83350" y="4109063"/>
            <a:ext cx="3921301" cy="1268261"/>
            <a:chOff x="0" y="0"/>
            <a:chExt cx="890669" cy="2880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0669" cy="288068"/>
            </a:xfrm>
            <a:custGeom>
              <a:avLst/>
              <a:gdLst/>
              <a:ahLst/>
              <a:cxnLst/>
              <a:rect r="r" b="b" t="t" l="l"/>
              <a:pathLst>
                <a:path h="288068" w="890669">
                  <a:moveTo>
                    <a:pt x="67127" y="0"/>
                  </a:moveTo>
                  <a:lnTo>
                    <a:pt x="823542" y="0"/>
                  </a:lnTo>
                  <a:cubicBezTo>
                    <a:pt x="841345" y="0"/>
                    <a:pt x="858419" y="7072"/>
                    <a:pt x="871008" y="19661"/>
                  </a:cubicBezTo>
                  <a:cubicBezTo>
                    <a:pt x="883597" y="32250"/>
                    <a:pt x="890669" y="49324"/>
                    <a:pt x="890669" y="67127"/>
                  </a:cubicBezTo>
                  <a:lnTo>
                    <a:pt x="890669" y="220941"/>
                  </a:lnTo>
                  <a:cubicBezTo>
                    <a:pt x="890669" y="238744"/>
                    <a:pt x="883597" y="255818"/>
                    <a:pt x="871008" y="268407"/>
                  </a:cubicBezTo>
                  <a:cubicBezTo>
                    <a:pt x="858419" y="280995"/>
                    <a:pt x="841345" y="288068"/>
                    <a:pt x="823542" y="288068"/>
                  </a:cubicBezTo>
                  <a:lnTo>
                    <a:pt x="67127" y="288068"/>
                  </a:lnTo>
                  <a:cubicBezTo>
                    <a:pt x="49324" y="288068"/>
                    <a:pt x="32250" y="280995"/>
                    <a:pt x="19661" y="268407"/>
                  </a:cubicBezTo>
                  <a:cubicBezTo>
                    <a:pt x="7072" y="255818"/>
                    <a:pt x="0" y="238744"/>
                    <a:pt x="0" y="220941"/>
                  </a:cubicBezTo>
                  <a:lnTo>
                    <a:pt x="0" y="67127"/>
                  </a:lnTo>
                  <a:cubicBezTo>
                    <a:pt x="0" y="49324"/>
                    <a:pt x="7072" y="32250"/>
                    <a:pt x="19661" y="19661"/>
                  </a:cubicBezTo>
                  <a:cubicBezTo>
                    <a:pt x="32250" y="7072"/>
                    <a:pt x="49324" y="0"/>
                    <a:pt x="67127" y="0"/>
                  </a:cubicBezTo>
                  <a:close/>
                </a:path>
              </a:pathLst>
            </a:custGeom>
            <a:solidFill>
              <a:srgbClr val="F0F8F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90669" cy="33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712555" y="4460012"/>
            <a:ext cx="4971933" cy="3530072"/>
          </a:xfrm>
          <a:custGeom>
            <a:avLst/>
            <a:gdLst/>
            <a:ahLst/>
            <a:cxnLst/>
            <a:rect r="r" b="b" t="t" l="l"/>
            <a:pathLst>
              <a:path h="3530072" w="4971933">
                <a:moveTo>
                  <a:pt x="0" y="0"/>
                </a:moveTo>
                <a:lnTo>
                  <a:pt x="4971933" y="0"/>
                </a:lnTo>
                <a:lnTo>
                  <a:pt x="4971933" y="3530072"/>
                </a:lnTo>
                <a:lnTo>
                  <a:pt x="0" y="3530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12555" y="596635"/>
            <a:ext cx="4955806" cy="3512427"/>
          </a:xfrm>
          <a:custGeom>
            <a:avLst/>
            <a:gdLst/>
            <a:ahLst/>
            <a:cxnLst/>
            <a:rect r="r" b="b" t="t" l="l"/>
            <a:pathLst>
              <a:path h="3512427" w="4955806">
                <a:moveTo>
                  <a:pt x="0" y="0"/>
                </a:moveTo>
                <a:lnTo>
                  <a:pt x="4955806" y="0"/>
                </a:lnTo>
                <a:lnTo>
                  <a:pt x="4955806" y="3512428"/>
                </a:lnTo>
                <a:lnTo>
                  <a:pt x="0" y="351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133475"/>
            <a:ext cx="9630722" cy="212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ENTORNOS DE DESARROLLO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3805" y="4384418"/>
            <a:ext cx="1087899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GIT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10760" y="4384418"/>
            <a:ext cx="2866480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GITFLOW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4930" y="5739011"/>
            <a:ext cx="4624137" cy="349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Comandos de git</a:t>
            </a:r>
          </a:p>
          <a:p>
            <a:pPr algn="l" marL="518158" indent="-259079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Creacion y gestion de ramas</a:t>
            </a:r>
          </a:p>
          <a:p>
            <a:pPr algn="l" marL="518158" indent="-259079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Resolucion de conflictos</a:t>
            </a:r>
          </a:p>
          <a:p>
            <a:pPr algn="l" marL="518158" indent="-259079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Flujos de trabajo</a:t>
            </a:r>
          </a:p>
          <a:p>
            <a:pPr algn="l" marL="518158" indent="-259079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Etiquetas</a:t>
            </a:r>
          </a:p>
          <a:p>
            <a:pPr algn="l" marL="518158" indent="-259079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Pull request</a:t>
            </a:r>
          </a:p>
          <a:p>
            <a:pPr algn="l" marL="518158" indent="-259079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Integracion continua</a:t>
            </a:r>
          </a:p>
          <a:p>
            <a:pPr algn="l" marL="518158" indent="-259079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SourceTree</a:t>
            </a:r>
          </a:p>
          <a:p>
            <a:pPr algn="l" marL="518158" indent="-259079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</a:p>
          <a:p>
            <a:pPr algn="l" marL="518158" indent="-259079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GitLab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9884" y="5898912"/>
            <a:ext cx="3347743" cy="66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3"/>
              </a:lnSpc>
            </a:pPr>
            <a:r>
              <a:rPr lang="en-US" sz="23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Estrategia de ramas y uso de las mismas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134170" y="2340944"/>
            <a:ext cx="4423488" cy="1456581"/>
            <a:chOff x="0" y="0"/>
            <a:chExt cx="1004734" cy="3308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4734" cy="330842"/>
            </a:xfrm>
            <a:custGeom>
              <a:avLst/>
              <a:gdLst/>
              <a:ahLst/>
              <a:cxnLst/>
              <a:rect r="r" b="b" t="t" l="l"/>
              <a:pathLst>
                <a:path h="330842" w="1004734">
                  <a:moveTo>
                    <a:pt x="59506" y="0"/>
                  </a:moveTo>
                  <a:lnTo>
                    <a:pt x="945228" y="0"/>
                  </a:lnTo>
                  <a:cubicBezTo>
                    <a:pt x="961010" y="0"/>
                    <a:pt x="976145" y="6269"/>
                    <a:pt x="987305" y="17429"/>
                  </a:cubicBezTo>
                  <a:cubicBezTo>
                    <a:pt x="998465" y="28589"/>
                    <a:pt x="1004734" y="43724"/>
                    <a:pt x="1004734" y="59506"/>
                  </a:cubicBezTo>
                  <a:lnTo>
                    <a:pt x="1004734" y="271336"/>
                  </a:lnTo>
                  <a:cubicBezTo>
                    <a:pt x="1004734" y="304200"/>
                    <a:pt x="978092" y="330842"/>
                    <a:pt x="945228" y="330842"/>
                  </a:cubicBezTo>
                  <a:lnTo>
                    <a:pt x="59506" y="330842"/>
                  </a:lnTo>
                  <a:cubicBezTo>
                    <a:pt x="43724" y="330842"/>
                    <a:pt x="28589" y="324573"/>
                    <a:pt x="17429" y="313413"/>
                  </a:cubicBezTo>
                  <a:cubicBezTo>
                    <a:pt x="6269" y="302254"/>
                    <a:pt x="0" y="287118"/>
                    <a:pt x="0" y="271336"/>
                  </a:cubicBezTo>
                  <a:lnTo>
                    <a:pt x="0" y="59506"/>
                  </a:lnTo>
                  <a:cubicBezTo>
                    <a:pt x="0" y="43724"/>
                    <a:pt x="6269" y="28589"/>
                    <a:pt x="17429" y="17429"/>
                  </a:cubicBezTo>
                  <a:cubicBezTo>
                    <a:pt x="28589" y="6269"/>
                    <a:pt x="43724" y="0"/>
                    <a:pt x="59506" y="0"/>
                  </a:cubicBezTo>
                  <a:close/>
                </a:path>
              </a:pathLst>
            </a:custGeom>
            <a:solidFill>
              <a:srgbClr val="F0F8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04734" cy="378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651220" y="2279600"/>
            <a:ext cx="4193319" cy="1456581"/>
            <a:chOff x="0" y="0"/>
            <a:chExt cx="952454" cy="3308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2454" cy="330842"/>
            </a:xfrm>
            <a:custGeom>
              <a:avLst/>
              <a:gdLst/>
              <a:ahLst/>
              <a:cxnLst/>
              <a:rect r="r" b="b" t="t" l="l"/>
              <a:pathLst>
                <a:path h="330842" w="952454">
                  <a:moveTo>
                    <a:pt x="62773" y="0"/>
                  </a:moveTo>
                  <a:lnTo>
                    <a:pt x="889682" y="0"/>
                  </a:lnTo>
                  <a:cubicBezTo>
                    <a:pt x="924350" y="0"/>
                    <a:pt x="952454" y="28104"/>
                    <a:pt x="952454" y="62773"/>
                  </a:cubicBezTo>
                  <a:lnTo>
                    <a:pt x="952454" y="268070"/>
                  </a:lnTo>
                  <a:cubicBezTo>
                    <a:pt x="952454" y="302738"/>
                    <a:pt x="924350" y="330842"/>
                    <a:pt x="889682" y="330842"/>
                  </a:cubicBezTo>
                  <a:lnTo>
                    <a:pt x="62773" y="330842"/>
                  </a:lnTo>
                  <a:cubicBezTo>
                    <a:pt x="28104" y="330842"/>
                    <a:pt x="0" y="302738"/>
                    <a:pt x="0" y="268070"/>
                  </a:cubicBezTo>
                  <a:lnTo>
                    <a:pt x="0" y="62773"/>
                  </a:lnTo>
                  <a:cubicBezTo>
                    <a:pt x="0" y="28104"/>
                    <a:pt x="28104" y="0"/>
                    <a:pt x="62773" y="0"/>
                  </a:cubicBezTo>
                  <a:close/>
                </a:path>
              </a:pathLst>
            </a:custGeom>
            <a:solidFill>
              <a:srgbClr val="F0F8F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52454" cy="378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51220" y="7013864"/>
            <a:ext cx="4185392" cy="2971628"/>
          </a:xfrm>
          <a:custGeom>
            <a:avLst/>
            <a:gdLst/>
            <a:ahLst/>
            <a:cxnLst/>
            <a:rect r="r" b="b" t="t" l="l"/>
            <a:pathLst>
              <a:path h="2971628" w="4185392">
                <a:moveTo>
                  <a:pt x="0" y="0"/>
                </a:moveTo>
                <a:lnTo>
                  <a:pt x="4185392" y="0"/>
                </a:lnTo>
                <a:lnTo>
                  <a:pt x="4185392" y="2971628"/>
                </a:lnTo>
                <a:lnTo>
                  <a:pt x="0" y="2971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34184" y="7013864"/>
            <a:ext cx="4323474" cy="2907536"/>
          </a:xfrm>
          <a:custGeom>
            <a:avLst/>
            <a:gdLst/>
            <a:ahLst/>
            <a:cxnLst/>
            <a:rect r="r" b="b" t="t" l="l"/>
            <a:pathLst>
              <a:path h="2907536" w="4323474">
                <a:moveTo>
                  <a:pt x="0" y="0"/>
                </a:moveTo>
                <a:lnTo>
                  <a:pt x="4323474" y="0"/>
                </a:lnTo>
                <a:lnTo>
                  <a:pt x="4323474" y="2907536"/>
                </a:lnTo>
                <a:lnTo>
                  <a:pt x="0" y="2907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99111"/>
            <a:ext cx="12078887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SISTEMAS INFORMATICOS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77413" y="2649115"/>
            <a:ext cx="2971102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19407" y="2710459"/>
            <a:ext cx="3912704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KUBERNETES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74835" y="4040981"/>
            <a:ext cx="5092865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2649"/>
              </a:lnSpc>
              <a:buFont typeface="Arial"/>
              <a:buChar char="•"/>
            </a:pPr>
            <a:r>
              <a:rPr lang="en-US" sz="24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Comandos Docker</a:t>
            </a:r>
          </a:p>
          <a:p>
            <a:pPr algn="l" marL="539748" indent="-269874" lvl="1">
              <a:lnSpc>
                <a:spcPts val="2649"/>
              </a:lnSpc>
              <a:buFont typeface="Arial"/>
              <a:buChar char="•"/>
            </a:pPr>
            <a:r>
              <a:rPr lang="en-US" sz="24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Ejecucion de contenedores y ciclo de vida</a:t>
            </a:r>
          </a:p>
          <a:p>
            <a:pPr algn="l" marL="539748" indent="-269874" lvl="1">
              <a:lnSpc>
                <a:spcPts val="2649"/>
              </a:lnSpc>
              <a:buFont typeface="Arial"/>
              <a:buChar char="•"/>
            </a:pPr>
            <a:r>
              <a:rPr lang="en-US" sz="24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Gestion de imagenes y creacion de imagenes</a:t>
            </a:r>
          </a:p>
          <a:p>
            <a:pPr algn="l" marL="539748" indent="-269874" lvl="1">
              <a:lnSpc>
                <a:spcPts val="2649"/>
              </a:lnSpc>
              <a:buFont typeface="Arial"/>
              <a:buChar char="•"/>
            </a:pPr>
            <a:r>
              <a:rPr lang="en-US" sz="24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Almacenamiento y redes</a:t>
            </a:r>
          </a:p>
          <a:p>
            <a:pPr algn="l" marL="539748" indent="-269874" lvl="1">
              <a:lnSpc>
                <a:spcPts val="2649"/>
              </a:lnSpc>
              <a:buFont typeface="Arial"/>
              <a:buChar char="•"/>
            </a:pPr>
            <a:r>
              <a:rPr lang="en-US" sz="24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Escenarios multicontenedor</a:t>
            </a:r>
          </a:p>
          <a:p>
            <a:pPr algn="l" marL="539748" indent="-269874" lvl="1">
              <a:lnSpc>
                <a:spcPts val="2649"/>
              </a:lnSpc>
              <a:buFont typeface="Arial"/>
              <a:buChar char="•"/>
            </a:pPr>
            <a:r>
              <a:rPr lang="en-US" sz="24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Docker Desktop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29327" y="4530950"/>
            <a:ext cx="5092865" cy="139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2755"/>
              </a:lnSpc>
              <a:buFont typeface="Arial"/>
              <a:buChar char="•"/>
            </a:pPr>
            <a:r>
              <a:rPr lang="en-US" sz="25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Orquestadores</a:t>
            </a:r>
          </a:p>
          <a:p>
            <a:pPr algn="l" marL="561337" indent="-280669" lvl="1">
              <a:lnSpc>
                <a:spcPts val="2755"/>
              </a:lnSpc>
              <a:buFont typeface="Arial"/>
              <a:buChar char="•"/>
            </a:pPr>
            <a:r>
              <a:rPr lang="en-US" sz="25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Elementos Kubernetes</a:t>
            </a:r>
          </a:p>
          <a:p>
            <a:pPr algn="l" marL="561337" indent="-280669" lvl="1">
              <a:lnSpc>
                <a:spcPts val="2755"/>
              </a:lnSpc>
              <a:buFont typeface="Arial"/>
              <a:buChar char="•"/>
            </a:pPr>
            <a:r>
              <a:rPr lang="en-US" sz="25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Ciclo de desarrollo con Kubernetes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426291"/>
            <a:ext cx="7538273" cy="5352174"/>
          </a:xfrm>
          <a:custGeom>
            <a:avLst/>
            <a:gdLst/>
            <a:ahLst/>
            <a:cxnLst/>
            <a:rect r="r" b="b" t="t" l="l"/>
            <a:pathLst>
              <a:path h="5352174" w="7538273">
                <a:moveTo>
                  <a:pt x="0" y="0"/>
                </a:moveTo>
                <a:lnTo>
                  <a:pt x="7538273" y="0"/>
                </a:lnTo>
                <a:lnTo>
                  <a:pt x="7538273" y="5352175"/>
                </a:lnTo>
                <a:lnTo>
                  <a:pt x="0" y="535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426291"/>
            <a:ext cx="7564910" cy="5352174"/>
          </a:xfrm>
          <a:custGeom>
            <a:avLst/>
            <a:gdLst/>
            <a:ahLst/>
            <a:cxnLst/>
            <a:rect r="r" b="b" t="t" l="l"/>
            <a:pathLst>
              <a:path h="5352174" w="7564910">
                <a:moveTo>
                  <a:pt x="0" y="0"/>
                </a:moveTo>
                <a:lnTo>
                  <a:pt x="7564910" y="0"/>
                </a:lnTo>
                <a:lnTo>
                  <a:pt x="7564910" y="5352175"/>
                </a:lnTo>
                <a:lnTo>
                  <a:pt x="0" y="5352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09227" y="1133475"/>
            <a:ext cx="7069545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BASE DE DATOS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0917" y="4255937"/>
            <a:ext cx="988677" cy="988677"/>
          </a:xfrm>
          <a:custGeom>
            <a:avLst/>
            <a:gdLst/>
            <a:ahLst/>
            <a:cxnLst/>
            <a:rect r="r" b="b" t="t" l="l"/>
            <a:pathLst>
              <a:path h="988677" w="988677">
                <a:moveTo>
                  <a:pt x="0" y="0"/>
                </a:moveTo>
                <a:lnTo>
                  <a:pt x="988678" y="0"/>
                </a:lnTo>
                <a:lnTo>
                  <a:pt x="988678" y="988678"/>
                </a:lnTo>
                <a:lnTo>
                  <a:pt x="0" y="988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0917" y="5892315"/>
            <a:ext cx="988677" cy="988677"/>
          </a:xfrm>
          <a:custGeom>
            <a:avLst/>
            <a:gdLst/>
            <a:ahLst/>
            <a:cxnLst/>
            <a:rect r="r" b="b" t="t" l="l"/>
            <a:pathLst>
              <a:path h="988677" w="988677">
                <a:moveTo>
                  <a:pt x="0" y="0"/>
                </a:moveTo>
                <a:lnTo>
                  <a:pt x="988678" y="0"/>
                </a:lnTo>
                <a:lnTo>
                  <a:pt x="988678" y="988677"/>
                </a:lnTo>
                <a:lnTo>
                  <a:pt x="0" y="98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7801" y="6177133"/>
            <a:ext cx="634910" cy="419041"/>
          </a:xfrm>
          <a:custGeom>
            <a:avLst/>
            <a:gdLst/>
            <a:ahLst/>
            <a:cxnLst/>
            <a:rect r="r" b="b" t="t" l="l"/>
            <a:pathLst>
              <a:path h="419041" w="634910">
                <a:moveTo>
                  <a:pt x="0" y="0"/>
                </a:moveTo>
                <a:lnTo>
                  <a:pt x="634910" y="0"/>
                </a:lnTo>
                <a:lnTo>
                  <a:pt x="634910" y="419041"/>
                </a:lnTo>
                <a:lnTo>
                  <a:pt x="0" y="41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0456" y="4465183"/>
            <a:ext cx="569600" cy="569600"/>
          </a:xfrm>
          <a:custGeom>
            <a:avLst/>
            <a:gdLst/>
            <a:ahLst/>
            <a:cxnLst/>
            <a:rect r="r" b="b" t="t" l="l"/>
            <a:pathLst>
              <a:path h="569600" w="569600">
                <a:moveTo>
                  <a:pt x="0" y="0"/>
                </a:moveTo>
                <a:lnTo>
                  <a:pt x="569600" y="0"/>
                </a:lnTo>
                <a:lnTo>
                  <a:pt x="569600" y="569600"/>
                </a:lnTo>
                <a:lnTo>
                  <a:pt x="0" y="56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75071" y="1860204"/>
            <a:ext cx="9826451" cy="4828723"/>
          </a:xfrm>
          <a:custGeom>
            <a:avLst/>
            <a:gdLst/>
            <a:ahLst/>
            <a:cxnLst/>
            <a:rect r="r" b="b" t="t" l="l"/>
            <a:pathLst>
              <a:path h="4828723" w="9826451">
                <a:moveTo>
                  <a:pt x="0" y="0"/>
                </a:moveTo>
                <a:lnTo>
                  <a:pt x="9826451" y="0"/>
                </a:lnTo>
                <a:lnTo>
                  <a:pt x="9826451" y="4828723"/>
                </a:lnTo>
                <a:lnTo>
                  <a:pt x="0" y="48287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90917" y="1123950"/>
            <a:ext cx="6107903" cy="202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2"/>
              </a:lnSpc>
            </a:pPr>
            <a:r>
              <a:rPr lang="en-US" sz="74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¿QUE ES VIEWNEXT?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9565" y="4397613"/>
            <a:ext cx="3590608" cy="67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190" i="true" b="true">
                <a:solidFill>
                  <a:srgbClr val="F0F8F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Consultora tecnologias de la informacion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83829" y="5873191"/>
            <a:ext cx="3590608" cy="35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190" i="true" b="true">
                <a:solidFill>
                  <a:srgbClr val="F0F8F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Servicios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83829" y="6339029"/>
            <a:ext cx="6347848" cy="65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Inteligencia Artifical, Cloud, Ciberseguridad, Gestion y desarrollo de aplicaciones y muchas mas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4478779" y="-5928144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65849" y="1133475"/>
            <a:ext cx="7556301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PROGRAMACIÓN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48050" y="2533788"/>
            <a:ext cx="10391899" cy="49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Curso de Java del canal de Youtube Pildoras Informaticas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426291"/>
            <a:ext cx="3929840" cy="1046719"/>
            <a:chOff x="0" y="0"/>
            <a:chExt cx="1135063" cy="3023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5063" cy="302326"/>
            </a:xfrm>
            <a:custGeom>
              <a:avLst/>
              <a:gdLst/>
              <a:ahLst/>
              <a:cxnLst/>
              <a:rect r="r" b="b" t="t" l="l"/>
              <a:pathLst>
                <a:path h="302326" w="1135063">
                  <a:moveTo>
                    <a:pt x="66981" y="0"/>
                  </a:moveTo>
                  <a:lnTo>
                    <a:pt x="1068082" y="0"/>
                  </a:lnTo>
                  <a:cubicBezTo>
                    <a:pt x="1085847" y="0"/>
                    <a:pt x="1102883" y="7057"/>
                    <a:pt x="1115445" y="19618"/>
                  </a:cubicBezTo>
                  <a:cubicBezTo>
                    <a:pt x="1128006" y="32180"/>
                    <a:pt x="1135063" y="49217"/>
                    <a:pt x="1135063" y="66981"/>
                  </a:cubicBezTo>
                  <a:lnTo>
                    <a:pt x="1135063" y="235345"/>
                  </a:lnTo>
                  <a:cubicBezTo>
                    <a:pt x="1135063" y="272337"/>
                    <a:pt x="1105075" y="302326"/>
                    <a:pt x="1068082" y="302326"/>
                  </a:cubicBezTo>
                  <a:lnTo>
                    <a:pt x="66981" y="302326"/>
                  </a:lnTo>
                  <a:cubicBezTo>
                    <a:pt x="49217" y="302326"/>
                    <a:pt x="32180" y="295269"/>
                    <a:pt x="19618" y="282708"/>
                  </a:cubicBezTo>
                  <a:cubicBezTo>
                    <a:pt x="7057" y="270146"/>
                    <a:pt x="0" y="253109"/>
                    <a:pt x="0" y="235345"/>
                  </a:cubicBezTo>
                  <a:lnTo>
                    <a:pt x="0" y="66981"/>
                  </a:lnTo>
                  <a:cubicBezTo>
                    <a:pt x="0" y="29988"/>
                    <a:pt x="29988" y="0"/>
                    <a:pt x="66981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3506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14074" y="3671581"/>
            <a:ext cx="959092" cy="57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393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GUI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926688" y="3426291"/>
            <a:ext cx="4434624" cy="1046719"/>
            <a:chOff x="0" y="0"/>
            <a:chExt cx="1280861" cy="3023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0861" cy="302326"/>
            </a:xfrm>
            <a:custGeom>
              <a:avLst/>
              <a:gdLst/>
              <a:ahLst/>
              <a:cxnLst/>
              <a:rect r="r" b="b" t="t" l="l"/>
              <a:pathLst>
                <a:path h="302326" w="1280861">
                  <a:moveTo>
                    <a:pt x="59357" y="0"/>
                  </a:moveTo>
                  <a:lnTo>
                    <a:pt x="1221504" y="0"/>
                  </a:lnTo>
                  <a:cubicBezTo>
                    <a:pt x="1254286" y="0"/>
                    <a:pt x="1280861" y="26575"/>
                    <a:pt x="1280861" y="59357"/>
                  </a:cubicBezTo>
                  <a:lnTo>
                    <a:pt x="1280861" y="242969"/>
                  </a:lnTo>
                  <a:cubicBezTo>
                    <a:pt x="1280861" y="275751"/>
                    <a:pt x="1254286" y="302326"/>
                    <a:pt x="1221504" y="302326"/>
                  </a:cubicBezTo>
                  <a:lnTo>
                    <a:pt x="59357" y="302326"/>
                  </a:lnTo>
                  <a:cubicBezTo>
                    <a:pt x="26575" y="302326"/>
                    <a:pt x="0" y="275751"/>
                    <a:pt x="0" y="242969"/>
                  </a:cubicBezTo>
                  <a:lnTo>
                    <a:pt x="0" y="59357"/>
                  </a:lnTo>
                  <a:cubicBezTo>
                    <a:pt x="0" y="26575"/>
                    <a:pt x="26575" y="0"/>
                    <a:pt x="59357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80861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132074" y="3671581"/>
            <a:ext cx="4031885" cy="57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393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BASES DE DATOS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329460" y="3426291"/>
            <a:ext cx="3929840" cy="1046719"/>
            <a:chOff x="0" y="0"/>
            <a:chExt cx="1135063" cy="3023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5063" cy="302326"/>
            </a:xfrm>
            <a:custGeom>
              <a:avLst/>
              <a:gdLst/>
              <a:ahLst/>
              <a:cxnLst/>
              <a:rect r="r" b="b" t="t" l="l"/>
              <a:pathLst>
                <a:path h="302326" w="1135063">
                  <a:moveTo>
                    <a:pt x="66981" y="0"/>
                  </a:moveTo>
                  <a:lnTo>
                    <a:pt x="1068082" y="0"/>
                  </a:lnTo>
                  <a:cubicBezTo>
                    <a:pt x="1085847" y="0"/>
                    <a:pt x="1102883" y="7057"/>
                    <a:pt x="1115445" y="19618"/>
                  </a:cubicBezTo>
                  <a:cubicBezTo>
                    <a:pt x="1128006" y="32180"/>
                    <a:pt x="1135063" y="49217"/>
                    <a:pt x="1135063" y="66981"/>
                  </a:cubicBezTo>
                  <a:lnTo>
                    <a:pt x="1135063" y="235345"/>
                  </a:lnTo>
                  <a:cubicBezTo>
                    <a:pt x="1135063" y="272337"/>
                    <a:pt x="1105075" y="302326"/>
                    <a:pt x="1068082" y="302326"/>
                  </a:cubicBezTo>
                  <a:lnTo>
                    <a:pt x="66981" y="302326"/>
                  </a:lnTo>
                  <a:cubicBezTo>
                    <a:pt x="49217" y="302326"/>
                    <a:pt x="32180" y="295269"/>
                    <a:pt x="19618" y="282708"/>
                  </a:cubicBezTo>
                  <a:cubicBezTo>
                    <a:pt x="7057" y="270146"/>
                    <a:pt x="0" y="253109"/>
                    <a:pt x="0" y="235345"/>
                  </a:cubicBezTo>
                  <a:lnTo>
                    <a:pt x="0" y="66981"/>
                  </a:lnTo>
                  <a:cubicBezTo>
                    <a:pt x="0" y="29988"/>
                    <a:pt x="29988" y="0"/>
                    <a:pt x="66981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3506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814834" y="3671581"/>
            <a:ext cx="959092" cy="57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393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JSP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1025" y="4651240"/>
            <a:ext cx="4785190" cy="244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Creacion de interfaces graficas con el paquete java.awt y java.swing y gestion de eventos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55421" y="4651240"/>
            <a:ext cx="4785190" cy="2926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Conectividad con BBDD y gestión de las mismas.</a:t>
            </a:r>
          </a:p>
          <a:p>
            <a:pPr algn="l" marL="604518" indent="-302259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Uso de procedimientos almacenados</a:t>
            </a:r>
          </a:p>
          <a:p>
            <a:pPr algn="l" marL="604518" indent="-302259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Uso de transacciones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01785" y="4651240"/>
            <a:ext cx="4785190" cy="195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Creacion de paginas web dinamicas del lado del servidor con Java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23834" y="2668126"/>
            <a:ext cx="4373906" cy="2393270"/>
            <a:chOff x="0" y="0"/>
            <a:chExt cx="2300850" cy="12589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0850" cy="1258956"/>
            </a:xfrm>
            <a:custGeom>
              <a:avLst/>
              <a:gdLst/>
              <a:ahLst/>
              <a:cxnLst/>
              <a:rect r="r" b="b" t="t" l="l"/>
              <a:pathLst>
                <a:path h="1258956" w="2300850">
                  <a:moveTo>
                    <a:pt x="0" y="0"/>
                  </a:moveTo>
                  <a:lnTo>
                    <a:pt x="2300850" y="0"/>
                  </a:lnTo>
                  <a:lnTo>
                    <a:pt x="2300850" y="1258956"/>
                  </a:lnTo>
                  <a:lnTo>
                    <a:pt x="0" y="1258956"/>
                  </a:lnTo>
                  <a:close/>
                </a:path>
              </a:pathLst>
            </a:custGeom>
            <a:blipFill>
              <a:blip r:embed="rId4"/>
              <a:stretch>
                <a:fillRect l="0" t="0" r="-431" b="-4320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445535" y="6440478"/>
            <a:ext cx="4352205" cy="3090065"/>
          </a:xfrm>
          <a:custGeom>
            <a:avLst/>
            <a:gdLst/>
            <a:ahLst/>
            <a:cxnLst/>
            <a:rect r="r" b="b" t="t" l="l"/>
            <a:pathLst>
              <a:path h="3090065" w="4352205">
                <a:moveTo>
                  <a:pt x="0" y="0"/>
                </a:moveTo>
                <a:lnTo>
                  <a:pt x="4352205" y="0"/>
                </a:lnTo>
                <a:lnTo>
                  <a:pt x="4352205" y="3090065"/>
                </a:lnTo>
                <a:lnTo>
                  <a:pt x="0" y="3090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86590" y="3402224"/>
            <a:ext cx="3473137" cy="925076"/>
            <a:chOff x="0" y="0"/>
            <a:chExt cx="1135063" cy="3023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5063" cy="302326"/>
            </a:xfrm>
            <a:custGeom>
              <a:avLst/>
              <a:gdLst/>
              <a:ahLst/>
              <a:cxnLst/>
              <a:rect r="r" b="b" t="t" l="l"/>
              <a:pathLst>
                <a:path h="302326" w="1135063">
                  <a:moveTo>
                    <a:pt x="75789" y="0"/>
                  </a:moveTo>
                  <a:lnTo>
                    <a:pt x="1059274" y="0"/>
                  </a:lnTo>
                  <a:cubicBezTo>
                    <a:pt x="1079375" y="0"/>
                    <a:pt x="1098652" y="7985"/>
                    <a:pt x="1112865" y="22198"/>
                  </a:cubicBezTo>
                  <a:cubicBezTo>
                    <a:pt x="1127078" y="36411"/>
                    <a:pt x="1135063" y="55688"/>
                    <a:pt x="1135063" y="75789"/>
                  </a:cubicBezTo>
                  <a:lnTo>
                    <a:pt x="1135063" y="226537"/>
                  </a:lnTo>
                  <a:cubicBezTo>
                    <a:pt x="1135063" y="246637"/>
                    <a:pt x="1127078" y="265915"/>
                    <a:pt x="1112865" y="280128"/>
                  </a:cubicBezTo>
                  <a:cubicBezTo>
                    <a:pt x="1098652" y="294341"/>
                    <a:pt x="1079375" y="302326"/>
                    <a:pt x="1059274" y="302326"/>
                  </a:cubicBezTo>
                  <a:lnTo>
                    <a:pt x="75789" y="302326"/>
                  </a:lnTo>
                  <a:cubicBezTo>
                    <a:pt x="55688" y="302326"/>
                    <a:pt x="36411" y="294341"/>
                    <a:pt x="22198" y="280128"/>
                  </a:cubicBezTo>
                  <a:cubicBezTo>
                    <a:pt x="7985" y="265915"/>
                    <a:pt x="0" y="246637"/>
                    <a:pt x="0" y="226537"/>
                  </a:cubicBezTo>
                  <a:lnTo>
                    <a:pt x="0" y="75789"/>
                  </a:lnTo>
                  <a:cubicBezTo>
                    <a:pt x="0" y="55688"/>
                    <a:pt x="7985" y="36411"/>
                    <a:pt x="22198" y="22198"/>
                  </a:cubicBezTo>
                  <a:cubicBezTo>
                    <a:pt x="36411" y="7985"/>
                    <a:pt x="55688" y="0"/>
                    <a:pt x="75789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3506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7012" y="7426410"/>
            <a:ext cx="2007310" cy="925076"/>
            <a:chOff x="0" y="0"/>
            <a:chExt cx="656013" cy="3023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6013" cy="302326"/>
            </a:xfrm>
            <a:custGeom>
              <a:avLst/>
              <a:gdLst/>
              <a:ahLst/>
              <a:cxnLst/>
              <a:rect r="r" b="b" t="t" l="l"/>
              <a:pathLst>
                <a:path h="302326" w="656013">
                  <a:moveTo>
                    <a:pt x="131133" y="0"/>
                  </a:moveTo>
                  <a:lnTo>
                    <a:pt x="524880" y="0"/>
                  </a:lnTo>
                  <a:cubicBezTo>
                    <a:pt x="597303" y="0"/>
                    <a:pt x="656013" y="58710"/>
                    <a:pt x="656013" y="131133"/>
                  </a:cubicBezTo>
                  <a:lnTo>
                    <a:pt x="656013" y="171193"/>
                  </a:lnTo>
                  <a:cubicBezTo>
                    <a:pt x="656013" y="243616"/>
                    <a:pt x="597303" y="302326"/>
                    <a:pt x="524880" y="302326"/>
                  </a:cubicBezTo>
                  <a:lnTo>
                    <a:pt x="131133" y="302326"/>
                  </a:lnTo>
                  <a:cubicBezTo>
                    <a:pt x="58710" y="302326"/>
                    <a:pt x="0" y="243616"/>
                    <a:pt x="0" y="171193"/>
                  </a:cubicBezTo>
                  <a:lnTo>
                    <a:pt x="0" y="131133"/>
                  </a:lnTo>
                  <a:cubicBezTo>
                    <a:pt x="0" y="58710"/>
                    <a:pt x="58710" y="0"/>
                    <a:pt x="131133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5601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393729" y="7601253"/>
            <a:ext cx="2007310" cy="925076"/>
            <a:chOff x="0" y="0"/>
            <a:chExt cx="656013" cy="3023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6013" cy="302326"/>
            </a:xfrm>
            <a:custGeom>
              <a:avLst/>
              <a:gdLst/>
              <a:ahLst/>
              <a:cxnLst/>
              <a:rect r="r" b="b" t="t" l="l"/>
              <a:pathLst>
                <a:path h="302326" w="656013">
                  <a:moveTo>
                    <a:pt x="131133" y="0"/>
                  </a:moveTo>
                  <a:lnTo>
                    <a:pt x="524880" y="0"/>
                  </a:lnTo>
                  <a:cubicBezTo>
                    <a:pt x="597303" y="0"/>
                    <a:pt x="656013" y="58710"/>
                    <a:pt x="656013" y="131133"/>
                  </a:cubicBezTo>
                  <a:lnTo>
                    <a:pt x="656013" y="171193"/>
                  </a:lnTo>
                  <a:cubicBezTo>
                    <a:pt x="656013" y="243616"/>
                    <a:pt x="597303" y="302326"/>
                    <a:pt x="524880" y="302326"/>
                  </a:cubicBezTo>
                  <a:lnTo>
                    <a:pt x="131133" y="302326"/>
                  </a:lnTo>
                  <a:cubicBezTo>
                    <a:pt x="58710" y="302326"/>
                    <a:pt x="0" y="243616"/>
                    <a:pt x="0" y="171193"/>
                  </a:cubicBezTo>
                  <a:lnTo>
                    <a:pt x="0" y="131133"/>
                  </a:lnTo>
                  <a:cubicBezTo>
                    <a:pt x="0" y="58710"/>
                    <a:pt x="58710" y="0"/>
                    <a:pt x="131133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5601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328107" y="3602171"/>
            <a:ext cx="3473137" cy="925076"/>
            <a:chOff x="0" y="0"/>
            <a:chExt cx="1135063" cy="3023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5063" cy="302326"/>
            </a:xfrm>
            <a:custGeom>
              <a:avLst/>
              <a:gdLst/>
              <a:ahLst/>
              <a:cxnLst/>
              <a:rect r="r" b="b" t="t" l="l"/>
              <a:pathLst>
                <a:path h="302326" w="1135063">
                  <a:moveTo>
                    <a:pt x="75789" y="0"/>
                  </a:moveTo>
                  <a:lnTo>
                    <a:pt x="1059274" y="0"/>
                  </a:lnTo>
                  <a:cubicBezTo>
                    <a:pt x="1079375" y="0"/>
                    <a:pt x="1098652" y="7985"/>
                    <a:pt x="1112865" y="22198"/>
                  </a:cubicBezTo>
                  <a:cubicBezTo>
                    <a:pt x="1127078" y="36411"/>
                    <a:pt x="1135063" y="55688"/>
                    <a:pt x="1135063" y="75789"/>
                  </a:cubicBezTo>
                  <a:lnTo>
                    <a:pt x="1135063" y="226537"/>
                  </a:lnTo>
                  <a:cubicBezTo>
                    <a:pt x="1135063" y="246637"/>
                    <a:pt x="1127078" y="265915"/>
                    <a:pt x="1112865" y="280128"/>
                  </a:cubicBezTo>
                  <a:cubicBezTo>
                    <a:pt x="1098652" y="294341"/>
                    <a:pt x="1079375" y="302326"/>
                    <a:pt x="1059274" y="302326"/>
                  </a:cubicBezTo>
                  <a:lnTo>
                    <a:pt x="75789" y="302326"/>
                  </a:lnTo>
                  <a:cubicBezTo>
                    <a:pt x="55688" y="302326"/>
                    <a:pt x="36411" y="294341"/>
                    <a:pt x="22198" y="280128"/>
                  </a:cubicBezTo>
                  <a:cubicBezTo>
                    <a:pt x="7985" y="265915"/>
                    <a:pt x="0" y="246637"/>
                    <a:pt x="0" y="226537"/>
                  </a:cubicBezTo>
                  <a:lnTo>
                    <a:pt x="0" y="75789"/>
                  </a:lnTo>
                  <a:cubicBezTo>
                    <a:pt x="0" y="55688"/>
                    <a:pt x="7985" y="36411"/>
                    <a:pt x="22198" y="22198"/>
                  </a:cubicBezTo>
                  <a:cubicBezTo>
                    <a:pt x="36411" y="7985"/>
                    <a:pt x="55688" y="0"/>
                    <a:pt x="75789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13506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588653" y="2615637"/>
            <a:ext cx="4421667" cy="3106221"/>
          </a:xfrm>
          <a:custGeom>
            <a:avLst/>
            <a:gdLst/>
            <a:ahLst/>
            <a:cxnLst/>
            <a:rect r="r" b="b" t="t" l="l"/>
            <a:pathLst>
              <a:path h="3106221" w="4421667">
                <a:moveTo>
                  <a:pt x="0" y="0"/>
                </a:moveTo>
                <a:lnTo>
                  <a:pt x="4421667" y="0"/>
                </a:lnTo>
                <a:lnTo>
                  <a:pt x="4421667" y="3106221"/>
                </a:lnTo>
                <a:lnTo>
                  <a:pt x="0" y="3106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86590" y="5259320"/>
            <a:ext cx="3473137" cy="925076"/>
            <a:chOff x="0" y="0"/>
            <a:chExt cx="1135063" cy="3023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5063" cy="302326"/>
            </a:xfrm>
            <a:custGeom>
              <a:avLst/>
              <a:gdLst/>
              <a:ahLst/>
              <a:cxnLst/>
              <a:rect r="r" b="b" t="t" l="l"/>
              <a:pathLst>
                <a:path h="302326" w="1135063">
                  <a:moveTo>
                    <a:pt x="75789" y="0"/>
                  </a:moveTo>
                  <a:lnTo>
                    <a:pt x="1059274" y="0"/>
                  </a:lnTo>
                  <a:cubicBezTo>
                    <a:pt x="1079375" y="0"/>
                    <a:pt x="1098652" y="7985"/>
                    <a:pt x="1112865" y="22198"/>
                  </a:cubicBezTo>
                  <a:cubicBezTo>
                    <a:pt x="1127078" y="36411"/>
                    <a:pt x="1135063" y="55688"/>
                    <a:pt x="1135063" y="75789"/>
                  </a:cubicBezTo>
                  <a:lnTo>
                    <a:pt x="1135063" y="226537"/>
                  </a:lnTo>
                  <a:cubicBezTo>
                    <a:pt x="1135063" y="246637"/>
                    <a:pt x="1127078" y="265915"/>
                    <a:pt x="1112865" y="280128"/>
                  </a:cubicBezTo>
                  <a:cubicBezTo>
                    <a:pt x="1098652" y="294341"/>
                    <a:pt x="1079375" y="302326"/>
                    <a:pt x="1059274" y="302326"/>
                  </a:cubicBezTo>
                  <a:lnTo>
                    <a:pt x="75789" y="302326"/>
                  </a:lnTo>
                  <a:cubicBezTo>
                    <a:pt x="55688" y="302326"/>
                    <a:pt x="36411" y="294341"/>
                    <a:pt x="22198" y="280128"/>
                  </a:cubicBezTo>
                  <a:cubicBezTo>
                    <a:pt x="7985" y="265915"/>
                    <a:pt x="0" y="246637"/>
                    <a:pt x="0" y="226537"/>
                  </a:cubicBezTo>
                  <a:lnTo>
                    <a:pt x="0" y="75789"/>
                  </a:lnTo>
                  <a:cubicBezTo>
                    <a:pt x="0" y="55688"/>
                    <a:pt x="7985" y="36411"/>
                    <a:pt x="22198" y="22198"/>
                  </a:cubicBezTo>
                  <a:cubicBezTo>
                    <a:pt x="36411" y="7985"/>
                    <a:pt x="55688" y="0"/>
                    <a:pt x="75789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3506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588653" y="6440478"/>
            <a:ext cx="4464457" cy="3153023"/>
          </a:xfrm>
          <a:custGeom>
            <a:avLst/>
            <a:gdLst/>
            <a:ahLst/>
            <a:cxnLst/>
            <a:rect r="r" b="b" t="t" l="l"/>
            <a:pathLst>
              <a:path h="3153023" w="4464457">
                <a:moveTo>
                  <a:pt x="0" y="0"/>
                </a:moveTo>
                <a:lnTo>
                  <a:pt x="4464457" y="0"/>
                </a:lnTo>
                <a:lnTo>
                  <a:pt x="4464457" y="3153022"/>
                </a:lnTo>
                <a:lnTo>
                  <a:pt x="0" y="31530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1133475"/>
            <a:ext cx="10711202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LENGUAJE DE MARCAS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7435" y="3621221"/>
            <a:ext cx="2791445" cy="50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</a:pPr>
            <a:r>
              <a:rPr lang="en-US" sz="3475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7858" y="7645407"/>
            <a:ext cx="2791445" cy="50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</a:pPr>
            <a:r>
              <a:rPr lang="en-US" sz="3475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734575" y="7820451"/>
            <a:ext cx="2791445" cy="505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</a:pPr>
            <a:r>
              <a:rPr lang="en-US" sz="3475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jQuery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801234" y="3821168"/>
            <a:ext cx="2791445" cy="50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</a:pPr>
            <a:r>
              <a:rPr lang="en-US" sz="3475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TYPESCRIPT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9716" y="5478317"/>
            <a:ext cx="2791445" cy="50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</a:pPr>
            <a:r>
              <a:rPr lang="en-US" sz="3475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BOOTSTRAP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531253" y="2582235"/>
            <a:ext cx="11868559" cy="667606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33475"/>
            <a:ext cx="11252042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LENGUAJE DE MARCAS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41855" y="9515475"/>
            <a:ext cx="3847356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u="sng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  <a:hlinkClick r:id="rId7" tooltip="https://github.com/MiriamDP/javascript_juegos"/>
              </a:rPr>
              <a:t>Enlace al repositorio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82085" y="2751921"/>
            <a:ext cx="11566897" cy="650637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33475"/>
            <a:ext cx="11252042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LENGUAJE DE MARCAS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41855" y="9515475"/>
            <a:ext cx="3847356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u="sng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  <a:hlinkClick r:id="rId7" tooltip="https://github.com/MiriamDP/javascript_juegos"/>
              </a:rPr>
              <a:t>Enlace al repositorio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94488" y="1133475"/>
            <a:ext cx="1499023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IPE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73328" y="3751902"/>
            <a:ext cx="6503143" cy="2783196"/>
            <a:chOff x="0" y="0"/>
            <a:chExt cx="1468086" cy="6283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8086" cy="628307"/>
            </a:xfrm>
            <a:custGeom>
              <a:avLst/>
              <a:gdLst/>
              <a:ahLst/>
              <a:cxnLst/>
              <a:rect r="r" b="b" t="t" l="l"/>
              <a:pathLst>
                <a:path h="628307" w="1468086">
                  <a:moveTo>
                    <a:pt x="40477" y="0"/>
                  </a:moveTo>
                  <a:lnTo>
                    <a:pt x="1427609" y="0"/>
                  </a:lnTo>
                  <a:cubicBezTo>
                    <a:pt x="1438344" y="0"/>
                    <a:pt x="1448640" y="4264"/>
                    <a:pt x="1456231" y="11855"/>
                  </a:cubicBezTo>
                  <a:cubicBezTo>
                    <a:pt x="1463821" y="19446"/>
                    <a:pt x="1468086" y="29742"/>
                    <a:pt x="1468086" y="40477"/>
                  </a:cubicBezTo>
                  <a:lnTo>
                    <a:pt x="1468086" y="587831"/>
                  </a:lnTo>
                  <a:cubicBezTo>
                    <a:pt x="1468086" y="598566"/>
                    <a:pt x="1463821" y="608861"/>
                    <a:pt x="1456231" y="616452"/>
                  </a:cubicBezTo>
                  <a:cubicBezTo>
                    <a:pt x="1448640" y="624043"/>
                    <a:pt x="1438344" y="628307"/>
                    <a:pt x="1427609" y="628307"/>
                  </a:cubicBezTo>
                  <a:lnTo>
                    <a:pt x="40477" y="628307"/>
                  </a:lnTo>
                  <a:cubicBezTo>
                    <a:pt x="18122" y="628307"/>
                    <a:pt x="0" y="610185"/>
                    <a:pt x="0" y="587831"/>
                  </a:cubicBezTo>
                  <a:lnTo>
                    <a:pt x="0" y="40477"/>
                  </a:lnTo>
                  <a:cubicBezTo>
                    <a:pt x="0" y="29742"/>
                    <a:pt x="4264" y="19446"/>
                    <a:pt x="11855" y="11855"/>
                  </a:cubicBezTo>
                  <a:cubicBezTo>
                    <a:pt x="19446" y="4264"/>
                    <a:pt x="29742" y="0"/>
                    <a:pt x="40477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68086" cy="675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66021" y="4093890"/>
            <a:ext cx="5517758" cy="2108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2"/>
              </a:lnSpc>
            </a:pPr>
            <a:r>
              <a:rPr lang="en-US" sz="503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PREVENCION DE RIESGOS LABORALES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028469" y="3751902"/>
            <a:ext cx="6503143" cy="2783196"/>
            <a:chOff x="0" y="0"/>
            <a:chExt cx="1468086" cy="6283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8086" cy="628307"/>
            </a:xfrm>
            <a:custGeom>
              <a:avLst/>
              <a:gdLst/>
              <a:ahLst/>
              <a:cxnLst/>
              <a:rect r="r" b="b" t="t" l="l"/>
              <a:pathLst>
                <a:path h="628307" w="1468086">
                  <a:moveTo>
                    <a:pt x="40477" y="0"/>
                  </a:moveTo>
                  <a:lnTo>
                    <a:pt x="1427609" y="0"/>
                  </a:lnTo>
                  <a:cubicBezTo>
                    <a:pt x="1438344" y="0"/>
                    <a:pt x="1448640" y="4264"/>
                    <a:pt x="1456231" y="11855"/>
                  </a:cubicBezTo>
                  <a:cubicBezTo>
                    <a:pt x="1463821" y="19446"/>
                    <a:pt x="1468086" y="29742"/>
                    <a:pt x="1468086" y="40477"/>
                  </a:cubicBezTo>
                  <a:lnTo>
                    <a:pt x="1468086" y="587831"/>
                  </a:lnTo>
                  <a:cubicBezTo>
                    <a:pt x="1468086" y="598566"/>
                    <a:pt x="1463821" y="608861"/>
                    <a:pt x="1456231" y="616452"/>
                  </a:cubicBezTo>
                  <a:cubicBezTo>
                    <a:pt x="1448640" y="624043"/>
                    <a:pt x="1438344" y="628307"/>
                    <a:pt x="1427609" y="628307"/>
                  </a:cubicBezTo>
                  <a:lnTo>
                    <a:pt x="40477" y="628307"/>
                  </a:lnTo>
                  <a:cubicBezTo>
                    <a:pt x="18122" y="628307"/>
                    <a:pt x="0" y="610185"/>
                    <a:pt x="0" y="587831"/>
                  </a:cubicBezTo>
                  <a:lnTo>
                    <a:pt x="0" y="40477"/>
                  </a:lnTo>
                  <a:cubicBezTo>
                    <a:pt x="0" y="29742"/>
                    <a:pt x="4264" y="19446"/>
                    <a:pt x="11855" y="11855"/>
                  </a:cubicBezTo>
                  <a:cubicBezTo>
                    <a:pt x="19446" y="4264"/>
                    <a:pt x="29742" y="0"/>
                    <a:pt x="40477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68086" cy="675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521162" y="4432027"/>
            <a:ext cx="5517758" cy="143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2"/>
              </a:lnSpc>
            </a:pPr>
            <a:r>
              <a:rPr lang="en-US" sz="503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CARRERA</a:t>
            </a:r>
          </a:p>
          <a:p>
            <a:pPr algn="ctr">
              <a:lnSpc>
                <a:spcPts val="5332"/>
              </a:lnSpc>
            </a:pPr>
            <a:r>
              <a:rPr lang="en-US" sz="503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PROFESIONAL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37884" y="930786"/>
            <a:ext cx="9212232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OPINION PERSONAL</a:t>
            </a:r>
          </a:p>
        </p:txBody>
      </p:sp>
      <p:sp>
        <p:nvSpPr>
          <p:cNvPr name="AutoShape 5" id="5"/>
          <p:cNvSpPr/>
          <p:nvPr/>
        </p:nvSpPr>
        <p:spPr>
          <a:xfrm>
            <a:off x="9124950" y="2854891"/>
            <a:ext cx="0" cy="6673829"/>
          </a:xfrm>
          <a:prstGeom prst="line">
            <a:avLst/>
          </a:prstGeom>
          <a:ln cap="flat" w="38100">
            <a:solidFill>
              <a:srgbClr val="0219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13472" y="2854891"/>
            <a:ext cx="3929840" cy="1046719"/>
            <a:chOff x="0" y="0"/>
            <a:chExt cx="1135063" cy="3023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5063" cy="302326"/>
            </a:xfrm>
            <a:custGeom>
              <a:avLst/>
              <a:gdLst/>
              <a:ahLst/>
              <a:cxnLst/>
              <a:rect r="r" b="b" t="t" l="l"/>
              <a:pathLst>
                <a:path h="302326" w="1135063">
                  <a:moveTo>
                    <a:pt x="66981" y="0"/>
                  </a:moveTo>
                  <a:lnTo>
                    <a:pt x="1068082" y="0"/>
                  </a:lnTo>
                  <a:cubicBezTo>
                    <a:pt x="1085847" y="0"/>
                    <a:pt x="1102883" y="7057"/>
                    <a:pt x="1115445" y="19618"/>
                  </a:cubicBezTo>
                  <a:cubicBezTo>
                    <a:pt x="1128006" y="32180"/>
                    <a:pt x="1135063" y="49217"/>
                    <a:pt x="1135063" y="66981"/>
                  </a:cubicBezTo>
                  <a:lnTo>
                    <a:pt x="1135063" y="235345"/>
                  </a:lnTo>
                  <a:cubicBezTo>
                    <a:pt x="1135063" y="272337"/>
                    <a:pt x="1105075" y="302326"/>
                    <a:pt x="1068082" y="302326"/>
                  </a:cubicBezTo>
                  <a:lnTo>
                    <a:pt x="66981" y="302326"/>
                  </a:lnTo>
                  <a:cubicBezTo>
                    <a:pt x="49217" y="302326"/>
                    <a:pt x="32180" y="295269"/>
                    <a:pt x="19618" y="282708"/>
                  </a:cubicBezTo>
                  <a:cubicBezTo>
                    <a:pt x="7057" y="270146"/>
                    <a:pt x="0" y="253109"/>
                    <a:pt x="0" y="235345"/>
                  </a:cubicBezTo>
                  <a:lnTo>
                    <a:pt x="0" y="66981"/>
                  </a:lnTo>
                  <a:cubicBezTo>
                    <a:pt x="0" y="29988"/>
                    <a:pt x="29988" y="0"/>
                    <a:pt x="66981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3506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556159" y="3100180"/>
            <a:ext cx="2444466" cy="57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393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POSITIVO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785196" y="2854891"/>
            <a:ext cx="3929840" cy="1046719"/>
            <a:chOff x="0" y="0"/>
            <a:chExt cx="1135063" cy="3023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5063" cy="302326"/>
            </a:xfrm>
            <a:custGeom>
              <a:avLst/>
              <a:gdLst/>
              <a:ahLst/>
              <a:cxnLst/>
              <a:rect r="r" b="b" t="t" l="l"/>
              <a:pathLst>
                <a:path h="302326" w="1135063">
                  <a:moveTo>
                    <a:pt x="66981" y="0"/>
                  </a:moveTo>
                  <a:lnTo>
                    <a:pt x="1068082" y="0"/>
                  </a:lnTo>
                  <a:cubicBezTo>
                    <a:pt x="1085847" y="0"/>
                    <a:pt x="1102883" y="7057"/>
                    <a:pt x="1115445" y="19618"/>
                  </a:cubicBezTo>
                  <a:cubicBezTo>
                    <a:pt x="1128006" y="32180"/>
                    <a:pt x="1135063" y="49217"/>
                    <a:pt x="1135063" y="66981"/>
                  </a:cubicBezTo>
                  <a:lnTo>
                    <a:pt x="1135063" y="235345"/>
                  </a:lnTo>
                  <a:cubicBezTo>
                    <a:pt x="1135063" y="272337"/>
                    <a:pt x="1105075" y="302326"/>
                    <a:pt x="1068082" y="302326"/>
                  </a:cubicBezTo>
                  <a:lnTo>
                    <a:pt x="66981" y="302326"/>
                  </a:lnTo>
                  <a:cubicBezTo>
                    <a:pt x="49217" y="302326"/>
                    <a:pt x="32180" y="295269"/>
                    <a:pt x="19618" y="282708"/>
                  </a:cubicBezTo>
                  <a:cubicBezTo>
                    <a:pt x="7057" y="270146"/>
                    <a:pt x="0" y="253109"/>
                    <a:pt x="0" y="235345"/>
                  </a:cubicBezTo>
                  <a:lnTo>
                    <a:pt x="0" y="66981"/>
                  </a:lnTo>
                  <a:cubicBezTo>
                    <a:pt x="0" y="29988"/>
                    <a:pt x="29988" y="0"/>
                    <a:pt x="66981" y="0"/>
                  </a:cubicBezTo>
                  <a:close/>
                </a:path>
              </a:pathLst>
            </a:custGeom>
            <a:solidFill>
              <a:srgbClr val="02193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35063" cy="34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527883" y="3100180"/>
            <a:ext cx="2841082" cy="57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393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NEGATIVO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735830"/>
            <a:ext cx="752836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Aprendido y practicado javascript</a:t>
            </a: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Ampliado conocimientos de 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85935" y="4438035"/>
            <a:ext cx="7528363" cy="243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Poco interés tutores laborales</a:t>
            </a: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No poder ver lo que se hace de trabajo real en esta empresa</a:t>
            </a: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Estar en la “guarderia”</a:t>
            </a: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Cursos de la plataforma Atenea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7486" y="4439457"/>
            <a:ext cx="5673027" cy="157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3"/>
              </a:lnSpc>
            </a:pPr>
            <a:r>
              <a:rPr lang="en-US" sz="1140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LAURA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5524420" y="6212959"/>
            <a:ext cx="2416418" cy="309469"/>
            <a:chOff x="0" y="0"/>
            <a:chExt cx="636423" cy="81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6423" cy="81506"/>
            </a:xfrm>
            <a:custGeom>
              <a:avLst/>
              <a:gdLst/>
              <a:ahLst/>
              <a:cxnLst/>
              <a:rect r="r" b="b" t="t" l="l"/>
              <a:pathLst>
                <a:path h="81506" w="636423">
                  <a:moveTo>
                    <a:pt x="0" y="0"/>
                  </a:moveTo>
                  <a:lnTo>
                    <a:pt x="636423" y="0"/>
                  </a:lnTo>
                  <a:lnTo>
                    <a:pt x="636423" y="81506"/>
                  </a:lnTo>
                  <a:lnTo>
                    <a:pt x="0" y="81506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80000"/>
                  </a:srgbClr>
                </a:gs>
                <a:gs pos="100000">
                  <a:srgbClr val="04337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36423" cy="12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60399" y="3426291"/>
            <a:ext cx="2781913" cy="401868"/>
            <a:chOff x="0" y="0"/>
            <a:chExt cx="732685" cy="1058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2685" cy="105842"/>
            </a:xfrm>
            <a:custGeom>
              <a:avLst/>
              <a:gdLst/>
              <a:ahLst/>
              <a:cxnLst/>
              <a:rect r="r" b="b" t="t" l="l"/>
              <a:pathLst>
                <a:path h="105842" w="732685">
                  <a:moveTo>
                    <a:pt x="0" y="0"/>
                  </a:moveTo>
                  <a:lnTo>
                    <a:pt x="732685" y="0"/>
                  </a:lnTo>
                  <a:lnTo>
                    <a:pt x="732685" y="105842"/>
                  </a:lnTo>
                  <a:lnTo>
                    <a:pt x="0" y="105842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80000"/>
                  </a:srgbClr>
                </a:gs>
                <a:gs pos="100000">
                  <a:srgbClr val="04337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32685" cy="153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760399" y="3533113"/>
            <a:ext cx="5180439" cy="2834581"/>
            <a:chOff x="0" y="0"/>
            <a:chExt cx="2300850" cy="12589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00850" cy="1258956"/>
            </a:xfrm>
            <a:custGeom>
              <a:avLst/>
              <a:gdLst/>
              <a:ahLst/>
              <a:cxnLst/>
              <a:rect r="r" b="b" t="t" l="l"/>
              <a:pathLst>
                <a:path h="1258956" w="2300850">
                  <a:moveTo>
                    <a:pt x="0" y="0"/>
                  </a:moveTo>
                  <a:lnTo>
                    <a:pt x="2300850" y="0"/>
                  </a:lnTo>
                  <a:lnTo>
                    <a:pt x="2300850" y="1258956"/>
                  </a:lnTo>
                  <a:lnTo>
                    <a:pt x="0" y="1258956"/>
                  </a:lnTo>
                  <a:close/>
                </a:path>
              </a:pathLst>
            </a:custGeom>
            <a:blipFill>
              <a:blip r:embed="rId4"/>
              <a:stretch>
                <a:fillRect l="0" t="0" r="-431" b="-4320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0475839" y="6355320"/>
            <a:ext cx="2416418" cy="320386"/>
            <a:chOff x="0" y="0"/>
            <a:chExt cx="636423" cy="843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6423" cy="84381"/>
            </a:xfrm>
            <a:custGeom>
              <a:avLst/>
              <a:gdLst/>
              <a:ahLst/>
              <a:cxnLst/>
              <a:rect r="r" b="b" t="t" l="l"/>
              <a:pathLst>
                <a:path h="84381" w="636423">
                  <a:moveTo>
                    <a:pt x="0" y="0"/>
                  </a:moveTo>
                  <a:lnTo>
                    <a:pt x="636423" y="0"/>
                  </a:lnTo>
                  <a:lnTo>
                    <a:pt x="636423" y="84381"/>
                  </a:lnTo>
                  <a:lnTo>
                    <a:pt x="0" y="84381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80000"/>
                  </a:srgbClr>
                </a:gs>
                <a:gs pos="100000">
                  <a:srgbClr val="04337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36423" cy="13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05994" y="3533113"/>
            <a:ext cx="2781913" cy="416044"/>
            <a:chOff x="0" y="0"/>
            <a:chExt cx="732685" cy="109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2685" cy="109575"/>
            </a:xfrm>
            <a:custGeom>
              <a:avLst/>
              <a:gdLst/>
              <a:ahLst/>
              <a:cxnLst/>
              <a:rect r="r" b="b" t="t" l="l"/>
              <a:pathLst>
                <a:path h="109575" w="732685">
                  <a:moveTo>
                    <a:pt x="0" y="0"/>
                  </a:moveTo>
                  <a:lnTo>
                    <a:pt x="732685" y="0"/>
                  </a:lnTo>
                  <a:lnTo>
                    <a:pt x="732685" y="109575"/>
                  </a:lnTo>
                  <a:lnTo>
                    <a:pt x="0" y="109575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80000"/>
                  </a:srgbClr>
                </a:gs>
                <a:gs pos="100000">
                  <a:srgbClr val="04337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32685" cy="1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05994" y="3643703"/>
            <a:ext cx="3286262" cy="2934570"/>
            <a:chOff x="0" y="0"/>
            <a:chExt cx="1459567" cy="13033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59567" cy="1303366"/>
            </a:xfrm>
            <a:custGeom>
              <a:avLst/>
              <a:gdLst/>
              <a:ahLst/>
              <a:cxnLst/>
              <a:rect r="r" b="b" t="t" l="l"/>
              <a:pathLst>
                <a:path h="1303366" w="1459567">
                  <a:moveTo>
                    <a:pt x="0" y="0"/>
                  </a:moveTo>
                  <a:lnTo>
                    <a:pt x="1459567" y="0"/>
                  </a:lnTo>
                  <a:lnTo>
                    <a:pt x="1459567" y="1303366"/>
                  </a:lnTo>
                  <a:lnTo>
                    <a:pt x="0" y="1303366"/>
                  </a:lnTo>
                  <a:close/>
                </a:path>
              </a:pathLst>
            </a:custGeom>
            <a:blipFill>
              <a:blip r:embed="rId5"/>
              <a:stretch>
                <a:fillRect l="-50871" t="-10366" r="-55948" b="-19912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646597">
            <a:off x="16143542" y="3191646"/>
            <a:ext cx="1023138" cy="2181108"/>
          </a:xfrm>
          <a:custGeom>
            <a:avLst/>
            <a:gdLst/>
            <a:ahLst/>
            <a:cxnLst/>
            <a:rect r="r" b="b" t="t" l="l"/>
            <a:pathLst>
              <a:path h="2181108" w="1023138">
                <a:moveTo>
                  <a:pt x="0" y="0"/>
                </a:moveTo>
                <a:lnTo>
                  <a:pt x="1023138" y="0"/>
                </a:lnTo>
                <a:lnTo>
                  <a:pt x="1023138" y="2181108"/>
                </a:lnTo>
                <a:lnTo>
                  <a:pt x="0" y="2181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871607" y="2311866"/>
            <a:ext cx="1865488" cy="986377"/>
          </a:xfrm>
          <a:custGeom>
            <a:avLst/>
            <a:gdLst/>
            <a:ahLst/>
            <a:cxnLst/>
            <a:rect r="r" b="b" t="t" l="l"/>
            <a:pathLst>
              <a:path h="986377" w="1865488">
                <a:moveTo>
                  <a:pt x="0" y="0"/>
                </a:moveTo>
                <a:lnTo>
                  <a:pt x="1865487" y="0"/>
                </a:lnTo>
                <a:lnTo>
                  <a:pt x="1865487" y="986377"/>
                </a:lnTo>
                <a:lnTo>
                  <a:pt x="0" y="986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194955" y="6581593"/>
            <a:ext cx="1507394" cy="1649679"/>
          </a:xfrm>
          <a:custGeom>
            <a:avLst/>
            <a:gdLst/>
            <a:ahLst/>
            <a:cxnLst/>
            <a:rect r="r" b="b" t="t" l="l"/>
            <a:pathLst>
              <a:path h="1649679" w="1507394">
                <a:moveTo>
                  <a:pt x="0" y="0"/>
                </a:moveTo>
                <a:lnTo>
                  <a:pt x="1507393" y="0"/>
                </a:lnTo>
                <a:lnTo>
                  <a:pt x="1507393" y="1649679"/>
                </a:lnTo>
                <a:lnTo>
                  <a:pt x="0" y="1649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102447" y="7378020"/>
            <a:ext cx="1538319" cy="1538319"/>
          </a:xfrm>
          <a:custGeom>
            <a:avLst/>
            <a:gdLst/>
            <a:ahLst/>
            <a:cxnLst/>
            <a:rect r="r" b="b" t="t" l="l"/>
            <a:pathLst>
              <a:path h="1538319" w="1538319">
                <a:moveTo>
                  <a:pt x="0" y="0"/>
                </a:moveTo>
                <a:lnTo>
                  <a:pt x="1538319" y="0"/>
                </a:lnTo>
                <a:lnTo>
                  <a:pt x="1538319" y="1538319"/>
                </a:lnTo>
                <a:lnTo>
                  <a:pt x="0" y="153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888779" y="7378020"/>
            <a:ext cx="1358233" cy="1358233"/>
          </a:xfrm>
          <a:custGeom>
            <a:avLst/>
            <a:gdLst/>
            <a:ahLst/>
            <a:cxnLst/>
            <a:rect r="r" b="b" t="t" l="l"/>
            <a:pathLst>
              <a:path h="1358233" w="1358233">
                <a:moveTo>
                  <a:pt x="0" y="0"/>
                </a:moveTo>
                <a:lnTo>
                  <a:pt x="1358234" y="0"/>
                </a:lnTo>
                <a:lnTo>
                  <a:pt x="1358234" y="1358233"/>
                </a:lnTo>
                <a:lnTo>
                  <a:pt x="0" y="13582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370545" y="6702925"/>
            <a:ext cx="3590608" cy="67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b="true" sz="2190" spc="-43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Curso Java Sscript de Mouredev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70545" y="7437543"/>
            <a:ext cx="372875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-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Youtube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11376" y="3839326"/>
            <a:ext cx="3067014" cy="261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58" indent="-236429" lvl="1">
              <a:lnSpc>
                <a:spcPts val="2562"/>
              </a:lnSpc>
              <a:buFont typeface="Arial"/>
              <a:buChar char="•"/>
            </a:pPr>
            <a:r>
              <a:rPr lang="en-US" b="true" sz="2190" spc="-43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JQuery</a:t>
            </a:r>
          </a:p>
          <a:p>
            <a:pPr algn="l" marL="472858" indent="-236429" lvl="1">
              <a:lnSpc>
                <a:spcPts val="2562"/>
              </a:lnSpc>
              <a:buFont typeface="Arial"/>
              <a:buChar char="•"/>
            </a:pPr>
            <a:r>
              <a:rPr lang="en-US" b="true" sz="2190" spc="-43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ReactJS</a:t>
            </a:r>
          </a:p>
          <a:p>
            <a:pPr algn="l" marL="472858" indent="-236429" lvl="1">
              <a:lnSpc>
                <a:spcPts val="2562"/>
              </a:lnSpc>
              <a:buFont typeface="Arial"/>
              <a:buChar char="•"/>
            </a:pPr>
            <a:r>
              <a:rPr lang="en-US" b="true" sz="2190" spc="-43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Diseño UX</a:t>
            </a:r>
          </a:p>
          <a:p>
            <a:pPr algn="l" marL="472858" indent="-236429" lvl="1">
              <a:lnSpc>
                <a:spcPts val="2562"/>
              </a:lnSpc>
              <a:buFont typeface="Arial"/>
              <a:buChar char="•"/>
            </a:pPr>
            <a:r>
              <a:rPr lang="en-US" b="true" sz="2190" spc="-43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Flex y Grid</a:t>
            </a:r>
          </a:p>
          <a:p>
            <a:pPr algn="l" marL="472858" indent="-236429" lvl="1">
              <a:lnSpc>
                <a:spcPts val="2562"/>
              </a:lnSpc>
              <a:buFont typeface="Arial"/>
              <a:buChar char="•"/>
            </a:pPr>
            <a:r>
              <a:rPr lang="en-US" b="true" sz="2190" spc="-43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MongoDB</a:t>
            </a:r>
          </a:p>
          <a:p>
            <a:pPr algn="l" marL="472858" indent="-236429" lvl="1">
              <a:lnSpc>
                <a:spcPts val="2562"/>
              </a:lnSpc>
              <a:buFont typeface="Arial"/>
              <a:buChar char="•"/>
            </a:pPr>
            <a:r>
              <a:rPr lang="en-US" b="true" sz="2190" spc="-43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Cassandra</a:t>
            </a:r>
          </a:p>
          <a:p>
            <a:pPr algn="l" marL="472858" indent="-236429" lvl="1">
              <a:lnSpc>
                <a:spcPts val="2562"/>
              </a:lnSpc>
              <a:buFont typeface="Arial"/>
              <a:buChar char="•"/>
            </a:pPr>
            <a:r>
              <a:rPr lang="en-US" b="true" sz="2190" spc="-43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Spring Famework</a:t>
            </a:r>
          </a:p>
          <a:p>
            <a:pPr algn="l" marL="472858" indent="-236429" lvl="1">
              <a:lnSpc>
                <a:spcPts val="2562"/>
              </a:lnSpc>
              <a:buFont typeface="Arial"/>
              <a:buChar char="•"/>
            </a:pPr>
            <a:r>
              <a:rPr lang="en-US" b="true" sz="2190" spc="-43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Docker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14495" y="1349207"/>
            <a:ext cx="705901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CURSOS EXTRA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47885" y="2174354"/>
            <a:ext cx="12611415" cy="6274179"/>
          </a:xfrm>
          <a:custGeom>
            <a:avLst/>
            <a:gdLst/>
            <a:ahLst/>
            <a:cxnLst/>
            <a:rect r="r" b="b" t="t" l="l"/>
            <a:pathLst>
              <a:path h="6274179" w="12611415">
                <a:moveTo>
                  <a:pt x="0" y="0"/>
                </a:moveTo>
                <a:lnTo>
                  <a:pt x="12611415" y="0"/>
                </a:lnTo>
                <a:lnTo>
                  <a:pt x="12611415" y="6274179"/>
                </a:lnTo>
                <a:lnTo>
                  <a:pt x="0" y="6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4983" y="4937568"/>
            <a:ext cx="3882468" cy="4232460"/>
          </a:xfrm>
          <a:custGeom>
            <a:avLst/>
            <a:gdLst/>
            <a:ahLst/>
            <a:cxnLst/>
            <a:rect r="r" b="b" t="t" l="l"/>
            <a:pathLst>
              <a:path h="4232460" w="3882468">
                <a:moveTo>
                  <a:pt x="0" y="0"/>
                </a:moveTo>
                <a:lnTo>
                  <a:pt x="3882468" y="0"/>
                </a:lnTo>
                <a:lnTo>
                  <a:pt x="3882468" y="4232460"/>
                </a:lnTo>
                <a:lnTo>
                  <a:pt x="0" y="4232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4647885" y="5661359"/>
            <a:ext cx="3036374" cy="11395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4647885" y="1133475"/>
            <a:ext cx="5221402" cy="95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697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AHORCADO: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3192" y="2266893"/>
            <a:ext cx="13814206" cy="6768961"/>
          </a:xfrm>
          <a:custGeom>
            <a:avLst/>
            <a:gdLst/>
            <a:ahLst/>
            <a:cxnLst/>
            <a:rect r="r" b="b" t="t" l="l"/>
            <a:pathLst>
              <a:path h="6768961" w="13814206">
                <a:moveTo>
                  <a:pt x="0" y="0"/>
                </a:moveTo>
                <a:lnTo>
                  <a:pt x="13814206" y="0"/>
                </a:lnTo>
                <a:lnTo>
                  <a:pt x="13814206" y="6768961"/>
                </a:lnTo>
                <a:lnTo>
                  <a:pt x="0" y="676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324812">
            <a:off x="14367832" y="5493942"/>
            <a:ext cx="1807119" cy="562466"/>
          </a:xfrm>
          <a:custGeom>
            <a:avLst/>
            <a:gdLst/>
            <a:ahLst/>
            <a:cxnLst/>
            <a:rect r="r" b="b" t="t" l="l"/>
            <a:pathLst>
              <a:path h="562466" w="1807119">
                <a:moveTo>
                  <a:pt x="0" y="0"/>
                </a:moveTo>
                <a:lnTo>
                  <a:pt x="1807119" y="0"/>
                </a:lnTo>
                <a:lnTo>
                  <a:pt x="1807119" y="562466"/>
                </a:lnTo>
                <a:lnTo>
                  <a:pt x="0" y="562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150532"/>
            <a:ext cx="7145976" cy="3581921"/>
          </a:xfrm>
          <a:custGeom>
            <a:avLst/>
            <a:gdLst/>
            <a:ahLst/>
            <a:cxnLst/>
            <a:rect r="r" b="b" t="t" l="l"/>
            <a:pathLst>
              <a:path h="3581921" w="7145976">
                <a:moveTo>
                  <a:pt x="0" y="0"/>
                </a:moveTo>
                <a:lnTo>
                  <a:pt x="7145976" y="0"/>
                </a:lnTo>
                <a:lnTo>
                  <a:pt x="7145976" y="3581921"/>
                </a:lnTo>
                <a:lnTo>
                  <a:pt x="0" y="3581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192" y="1133475"/>
            <a:ext cx="7590851" cy="95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697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SOPA DE LETRAS: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15102" y="4366904"/>
            <a:ext cx="1845658" cy="178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  <a:spcBef>
                <a:spcPct val="0"/>
              </a:spcBef>
            </a:pPr>
            <a:r>
              <a:rPr lang="en-US" sz="20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Aquí se van poniendo las palabras que se van intentando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2828089" y="5204477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6"/>
                </a:lnTo>
                <a:lnTo>
                  <a:pt x="0" y="1016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3738546" y="5308846"/>
            <a:ext cx="10824838" cy="10824838"/>
          </a:xfrm>
          <a:custGeom>
            <a:avLst/>
            <a:gdLst/>
            <a:ahLst/>
            <a:cxnLst/>
            <a:rect r="r" b="b" t="t" l="l"/>
            <a:pathLst>
              <a:path h="10824838" w="10824838">
                <a:moveTo>
                  <a:pt x="0" y="0"/>
                </a:moveTo>
                <a:lnTo>
                  <a:pt x="10824838" y="0"/>
                </a:lnTo>
                <a:lnTo>
                  <a:pt x="10824838" y="10824838"/>
                </a:lnTo>
                <a:lnTo>
                  <a:pt x="0" y="10824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53043" y="1028700"/>
            <a:ext cx="7547008" cy="1925783"/>
            <a:chOff x="0" y="0"/>
            <a:chExt cx="1866536" cy="4762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6536" cy="476287"/>
            </a:xfrm>
            <a:custGeom>
              <a:avLst/>
              <a:gdLst/>
              <a:ahLst/>
              <a:cxnLst/>
              <a:rect r="r" b="b" t="t" l="l"/>
              <a:pathLst>
                <a:path h="476287" w="1866536">
                  <a:moveTo>
                    <a:pt x="0" y="0"/>
                  </a:moveTo>
                  <a:lnTo>
                    <a:pt x="1866536" y="0"/>
                  </a:lnTo>
                  <a:lnTo>
                    <a:pt x="1866536" y="476287"/>
                  </a:lnTo>
                  <a:lnTo>
                    <a:pt x="0" y="476287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80000"/>
                  </a:srgbClr>
                </a:gs>
                <a:gs pos="100000">
                  <a:srgbClr val="04337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66536" cy="523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3688493" y="9168349"/>
            <a:ext cx="6480660" cy="427953"/>
            <a:chOff x="0" y="0"/>
            <a:chExt cx="1602806" cy="1058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2806" cy="105842"/>
            </a:xfrm>
            <a:custGeom>
              <a:avLst/>
              <a:gdLst/>
              <a:ahLst/>
              <a:cxnLst/>
              <a:rect r="r" b="b" t="t" l="l"/>
              <a:pathLst>
                <a:path h="105842" w="1602806">
                  <a:moveTo>
                    <a:pt x="0" y="0"/>
                  </a:moveTo>
                  <a:lnTo>
                    <a:pt x="1602806" y="0"/>
                  </a:lnTo>
                  <a:lnTo>
                    <a:pt x="1602806" y="105842"/>
                  </a:lnTo>
                  <a:lnTo>
                    <a:pt x="0" y="105842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80000"/>
                  </a:srgbClr>
                </a:gs>
                <a:gs pos="100000">
                  <a:srgbClr val="04337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602806" cy="153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966623" y="1341499"/>
            <a:ext cx="12156062" cy="7951735"/>
            <a:chOff x="0" y="0"/>
            <a:chExt cx="1326377" cy="8676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26377" cy="867633"/>
            </a:xfrm>
            <a:custGeom>
              <a:avLst/>
              <a:gdLst/>
              <a:ahLst/>
              <a:cxnLst/>
              <a:rect r="r" b="b" t="t" l="l"/>
              <a:pathLst>
                <a:path h="867633" w="1326377">
                  <a:moveTo>
                    <a:pt x="1123177" y="0"/>
                  </a:moveTo>
                  <a:lnTo>
                    <a:pt x="0" y="0"/>
                  </a:lnTo>
                  <a:lnTo>
                    <a:pt x="203200" y="867633"/>
                  </a:lnTo>
                  <a:lnTo>
                    <a:pt x="1326377" y="867633"/>
                  </a:lnTo>
                  <a:lnTo>
                    <a:pt x="1123177" y="0"/>
                  </a:lnTo>
                  <a:close/>
                </a:path>
              </a:pathLst>
            </a:custGeom>
            <a:blipFill>
              <a:blip r:embed="rId4"/>
              <a:stretch>
                <a:fillRect l="0" t="-726" r="0" b="-72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971049" y="4419312"/>
            <a:ext cx="498541" cy="1077926"/>
          </a:xfrm>
          <a:custGeom>
            <a:avLst/>
            <a:gdLst/>
            <a:ahLst/>
            <a:cxnLst/>
            <a:rect r="r" b="b" t="t" l="l"/>
            <a:pathLst>
              <a:path h="1077926" w="498541">
                <a:moveTo>
                  <a:pt x="0" y="0"/>
                </a:moveTo>
                <a:lnTo>
                  <a:pt x="498541" y="0"/>
                </a:lnTo>
                <a:lnTo>
                  <a:pt x="498541" y="1077926"/>
                </a:lnTo>
                <a:lnTo>
                  <a:pt x="0" y="1077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79939" y="2940347"/>
            <a:ext cx="498541" cy="1077926"/>
          </a:xfrm>
          <a:custGeom>
            <a:avLst/>
            <a:gdLst/>
            <a:ahLst/>
            <a:cxnLst/>
            <a:rect r="r" b="b" t="t" l="l"/>
            <a:pathLst>
              <a:path h="1077926" w="498541">
                <a:moveTo>
                  <a:pt x="0" y="0"/>
                </a:moveTo>
                <a:lnTo>
                  <a:pt x="498541" y="0"/>
                </a:lnTo>
                <a:lnTo>
                  <a:pt x="498541" y="1077926"/>
                </a:lnTo>
                <a:lnTo>
                  <a:pt x="0" y="1077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407272" y="1678130"/>
            <a:ext cx="9643125" cy="98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033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¿DÓNDE ESTAMOS?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41820" y="3147982"/>
            <a:ext cx="5026618" cy="48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3066" i="true" b="true">
                <a:solidFill>
                  <a:srgbClr val="F0F8F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Centros de innovación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96031" y="4706700"/>
            <a:ext cx="5026618" cy="48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3066" i="true" b="true">
                <a:solidFill>
                  <a:srgbClr val="F0F8F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Oficinas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400866" y="4203498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7" y="0"/>
                </a:lnTo>
                <a:lnTo>
                  <a:pt x="327207" y="707477"/>
                </a:lnTo>
                <a:lnTo>
                  <a:pt x="0" y="707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647766" y="3352257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6"/>
                </a:lnTo>
                <a:lnTo>
                  <a:pt x="0" y="707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096894" y="1991591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7"/>
                </a:lnTo>
                <a:lnTo>
                  <a:pt x="0" y="707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964198" y="4668549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6"/>
                </a:lnTo>
                <a:lnTo>
                  <a:pt x="0" y="707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193253" y="3961073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6"/>
                </a:lnTo>
                <a:lnTo>
                  <a:pt x="0" y="707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280246" y="2771834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6"/>
                </a:lnTo>
                <a:lnTo>
                  <a:pt x="0" y="707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130361" y="3584782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6"/>
                </a:lnTo>
                <a:lnTo>
                  <a:pt x="0" y="707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260498" y="6772133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6"/>
                </a:lnTo>
                <a:lnTo>
                  <a:pt x="0" y="707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111408" y="6925135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6"/>
                </a:lnTo>
                <a:lnTo>
                  <a:pt x="0" y="707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361285" y="6641724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7"/>
                </a:lnTo>
                <a:lnTo>
                  <a:pt x="0" y="707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843759" y="3352257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6"/>
                </a:lnTo>
                <a:lnTo>
                  <a:pt x="0" y="707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70967" y="5143500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6"/>
                </a:lnTo>
                <a:lnTo>
                  <a:pt x="0" y="707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564469" y="4292258"/>
            <a:ext cx="327208" cy="707476"/>
          </a:xfrm>
          <a:custGeom>
            <a:avLst/>
            <a:gdLst/>
            <a:ahLst/>
            <a:cxnLst/>
            <a:rect r="r" b="b" t="t" l="l"/>
            <a:pathLst>
              <a:path h="707476" w="327208">
                <a:moveTo>
                  <a:pt x="0" y="0"/>
                </a:moveTo>
                <a:lnTo>
                  <a:pt x="327208" y="0"/>
                </a:lnTo>
                <a:lnTo>
                  <a:pt x="327208" y="707477"/>
                </a:lnTo>
                <a:lnTo>
                  <a:pt x="0" y="707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232682" y="7950079"/>
            <a:ext cx="5677929" cy="48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3066" i="true" b="true">
                <a:solidFill>
                  <a:srgbClr val="F0F8F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¡Y más de 4500 empleados!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7486" y="4439457"/>
            <a:ext cx="5673027" cy="157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3"/>
              </a:lnSpc>
            </a:pPr>
            <a:r>
              <a:rPr lang="en-US" sz="1140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LUCIA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4595529" y="-4647198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6840382" y="6669187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6" y="0"/>
                </a:lnTo>
                <a:lnTo>
                  <a:pt x="10165046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74385" y="2061711"/>
            <a:ext cx="9739229" cy="6578099"/>
            <a:chOff x="0" y="0"/>
            <a:chExt cx="1583494" cy="10695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3494" cy="1069528"/>
            </a:xfrm>
            <a:custGeom>
              <a:avLst/>
              <a:gdLst/>
              <a:ahLst/>
              <a:cxnLst/>
              <a:rect r="r" b="b" t="t" l="l"/>
              <a:pathLst>
                <a:path h="1069528" w="1583494">
                  <a:moveTo>
                    <a:pt x="40541" y="0"/>
                  </a:moveTo>
                  <a:lnTo>
                    <a:pt x="1542953" y="0"/>
                  </a:lnTo>
                  <a:cubicBezTo>
                    <a:pt x="1565343" y="0"/>
                    <a:pt x="1583494" y="18151"/>
                    <a:pt x="1583494" y="40541"/>
                  </a:cubicBezTo>
                  <a:lnTo>
                    <a:pt x="1583494" y="1028987"/>
                  </a:lnTo>
                  <a:cubicBezTo>
                    <a:pt x="1583494" y="1051377"/>
                    <a:pt x="1565343" y="1069528"/>
                    <a:pt x="1542953" y="1069528"/>
                  </a:cubicBezTo>
                  <a:lnTo>
                    <a:pt x="40541" y="1069528"/>
                  </a:lnTo>
                  <a:cubicBezTo>
                    <a:pt x="18151" y="1069528"/>
                    <a:pt x="0" y="1051377"/>
                    <a:pt x="0" y="1028987"/>
                  </a:cubicBezTo>
                  <a:lnTo>
                    <a:pt x="0" y="40541"/>
                  </a:lnTo>
                  <a:cubicBezTo>
                    <a:pt x="0" y="18151"/>
                    <a:pt x="18151" y="0"/>
                    <a:pt x="405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83494" cy="1117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125201" y="2308213"/>
            <a:ext cx="8578749" cy="6195138"/>
          </a:xfrm>
          <a:custGeom>
            <a:avLst/>
            <a:gdLst/>
            <a:ahLst/>
            <a:cxnLst/>
            <a:rect r="r" b="b" t="t" l="l"/>
            <a:pathLst>
              <a:path h="6195138" w="8578749">
                <a:moveTo>
                  <a:pt x="0" y="0"/>
                </a:moveTo>
                <a:lnTo>
                  <a:pt x="8578749" y="0"/>
                </a:lnTo>
                <a:lnTo>
                  <a:pt x="8578749" y="6195138"/>
                </a:lnTo>
                <a:lnTo>
                  <a:pt x="0" y="6195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74863" y="540099"/>
            <a:ext cx="7538273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DIGITALIZACIÓN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4595529" y="-4647198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6840382" y="6669187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6" y="0"/>
                </a:lnTo>
                <a:lnTo>
                  <a:pt x="10165046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74385" y="2516027"/>
            <a:ext cx="9739229" cy="6578099"/>
            <a:chOff x="0" y="0"/>
            <a:chExt cx="1583494" cy="10695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3494" cy="1069528"/>
            </a:xfrm>
            <a:custGeom>
              <a:avLst/>
              <a:gdLst/>
              <a:ahLst/>
              <a:cxnLst/>
              <a:rect r="r" b="b" t="t" l="l"/>
              <a:pathLst>
                <a:path h="1069528" w="1583494">
                  <a:moveTo>
                    <a:pt x="40541" y="0"/>
                  </a:moveTo>
                  <a:lnTo>
                    <a:pt x="1542953" y="0"/>
                  </a:lnTo>
                  <a:cubicBezTo>
                    <a:pt x="1565343" y="0"/>
                    <a:pt x="1583494" y="18151"/>
                    <a:pt x="1583494" y="40541"/>
                  </a:cubicBezTo>
                  <a:lnTo>
                    <a:pt x="1583494" y="1028987"/>
                  </a:lnTo>
                  <a:cubicBezTo>
                    <a:pt x="1583494" y="1051377"/>
                    <a:pt x="1565343" y="1069528"/>
                    <a:pt x="1542953" y="1069528"/>
                  </a:cubicBezTo>
                  <a:lnTo>
                    <a:pt x="40541" y="1069528"/>
                  </a:lnTo>
                  <a:cubicBezTo>
                    <a:pt x="18151" y="1069528"/>
                    <a:pt x="0" y="1051377"/>
                    <a:pt x="0" y="1028987"/>
                  </a:cubicBezTo>
                  <a:lnTo>
                    <a:pt x="0" y="40541"/>
                  </a:lnTo>
                  <a:cubicBezTo>
                    <a:pt x="0" y="18151"/>
                    <a:pt x="18151" y="0"/>
                    <a:pt x="405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83494" cy="1117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693660" y="2637690"/>
            <a:ext cx="8900680" cy="6334773"/>
          </a:xfrm>
          <a:custGeom>
            <a:avLst/>
            <a:gdLst/>
            <a:ahLst/>
            <a:cxnLst/>
            <a:rect r="r" b="b" t="t" l="l"/>
            <a:pathLst>
              <a:path h="6334773" w="8900680">
                <a:moveTo>
                  <a:pt x="0" y="0"/>
                </a:moveTo>
                <a:lnTo>
                  <a:pt x="8900680" y="0"/>
                </a:lnTo>
                <a:lnTo>
                  <a:pt x="8900680" y="6334773"/>
                </a:lnTo>
                <a:lnTo>
                  <a:pt x="0" y="6334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89" r="0" b="-268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60279" y="653678"/>
            <a:ext cx="12308593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ENTORNO DE DESARROLLO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4595529" y="-4647198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6840382" y="6669187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6" y="0"/>
                </a:lnTo>
                <a:lnTo>
                  <a:pt x="10165046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36302" y="2180641"/>
            <a:ext cx="10583113" cy="7382242"/>
          </a:xfrm>
          <a:custGeom>
            <a:avLst/>
            <a:gdLst/>
            <a:ahLst/>
            <a:cxnLst/>
            <a:rect r="r" b="b" t="t" l="l"/>
            <a:pathLst>
              <a:path h="7382242" w="10583113">
                <a:moveTo>
                  <a:pt x="0" y="0"/>
                </a:moveTo>
                <a:lnTo>
                  <a:pt x="10583113" y="0"/>
                </a:lnTo>
                <a:lnTo>
                  <a:pt x="10583113" y="7382242"/>
                </a:lnTo>
                <a:lnTo>
                  <a:pt x="0" y="7382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2" t="-6669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09735" y="2020961"/>
            <a:ext cx="10809680" cy="7701603"/>
            <a:chOff x="0" y="0"/>
            <a:chExt cx="1580358" cy="11259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0358" cy="1125962"/>
            </a:xfrm>
            <a:custGeom>
              <a:avLst/>
              <a:gdLst/>
              <a:ahLst/>
              <a:cxnLst/>
              <a:rect r="r" b="b" t="t" l="l"/>
              <a:pathLst>
                <a:path h="1125962" w="1580358">
                  <a:moveTo>
                    <a:pt x="36526" y="0"/>
                  </a:moveTo>
                  <a:lnTo>
                    <a:pt x="1543832" y="0"/>
                  </a:lnTo>
                  <a:cubicBezTo>
                    <a:pt x="1553519" y="0"/>
                    <a:pt x="1562810" y="3848"/>
                    <a:pt x="1569660" y="10698"/>
                  </a:cubicBezTo>
                  <a:cubicBezTo>
                    <a:pt x="1576510" y="17548"/>
                    <a:pt x="1580358" y="26839"/>
                    <a:pt x="1580358" y="36526"/>
                  </a:cubicBezTo>
                  <a:lnTo>
                    <a:pt x="1580358" y="1089436"/>
                  </a:lnTo>
                  <a:cubicBezTo>
                    <a:pt x="1580358" y="1099123"/>
                    <a:pt x="1576510" y="1108414"/>
                    <a:pt x="1569660" y="1115264"/>
                  </a:cubicBezTo>
                  <a:cubicBezTo>
                    <a:pt x="1562810" y="1122114"/>
                    <a:pt x="1553519" y="1125962"/>
                    <a:pt x="1543832" y="1125962"/>
                  </a:cubicBezTo>
                  <a:lnTo>
                    <a:pt x="36526" y="1125962"/>
                  </a:lnTo>
                  <a:cubicBezTo>
                    <a:pt x="26839" y="1125962"/>
                    <a:pt x="17548" y="1122114"/>
                    <a:pt x="10698" y="1115264"/>
                  </a:cubicBezTo>
                  <a:cubicBezTo>
                    <a:pt x="3848" y="1108414"/>
                    <a:pt x="0" y="1099123"/>
                    <a:pt x="0" y="1089436"/>
                  </a:cubicBezTo>
                  <a:lnTo>
                    <a:pt x="0" y="36526"/>
                  </a:lnTo>
                  <a:cubicBezTo>
                    <a:pt x="0" y="26839"/>
                    <a:pt x="3848" y="17548"/>
                    <a:pt x="10698" y="10698"/>
                  </a:cubicBezTo>
                  <a:cubicBezTo>
                    <a:pt x="17548" y="3848"/>
                    <a:pt x="26839" y="0"/>
                    <a:pt x="365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80358" cy="1173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65745" y="653678"/>
            <a:ext cx="12097660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SISTEMAS INFORMÁTICOS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6894195" y="3838778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6" y="0"/>
                </a:lnTo>
                <a:lnTo>
                  <a:pt x="10165046" y="10165046"/>
                </a:lnTo>
                <a:lnTo>
                  <a:pt x="0" y="1016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6840382" y="6669187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6" y="0"/>
                </a:lnTo>
                <a:lnTo>
                  <a:pt x="10165046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85705" y="5940376"/>
            <a:ext cx="5700051" cy="3930817"/>
          </a:xfrm>
          <a:custGeom>
            <a:avLst/>
            <a:gdLst/>
            <a:ahLst/>
            <a:cxnLst/>
            <a:rect r="r" b="b" t="t" l="l"/>
            <a:pathLst>
              <a:path h="3930817" w="5700051">
                <a:moveTo>
                  <a:pt x="0" y="0"/>
                </a:moveTo>
                <a:lnTo>
                  <a:pt x="5700051" y="0"/>
                </a:lnTo>
                <a:lnTo>
                  <a:pt x="5700051" y="3930817"/>
                </a:lnTo>
                <a:lnTo>
                  <a:pt x="0" y="3930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44" r="0" b="-3744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077435" y="5823339"/>
            <a:ext cx="5916591" cy="4224567"/>
            <a:chOff x="0" y="0"/>
            <a:chExt cx="1640395" cy="11712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0395" cy="1171275"/>
            </a:xfrm>
            <a:custGeom>
              <a:avLst/>
              <a:gdLst/>
              <a:ahLst/>
              <a:cxnLst/>
              <a:rect r="r" b="b" t="t" l="l"/>
              <a:pathLst>
                <a:path h="1171275" w="1640395">
                  <a:moveTo>
                    <a:pt x="66734" y="0"/>
                  </a:moveTo>
                  <a:lnTo>
                    <a:pt x="1573661" y="0"/>
                  </a:lnTo>
                  <a:cubicBezTo>
                    <a:pt x="1591360" y="0"/>
                    <a:pt x="1608334" y="7031"/>
                    <a:pt x="1620849" y="19546"/>
                  </a:cubicBezTo>
                  <a:cubicBezTo>
                    <a:pt x="1633364" y="32061"/>
                    <a:pt x="1640395" y="49035"/>
                    <a:pt x="1640395" y="66734"/>
                  </a:cubicBezTo>
                  <a:lnTo>
                    <a:pt x="1640395" y="1104541"/>
                  </a:lnTo>
                  <a:cubicBezTo>
                    <a:pt x="1640395" y="1122240"/>
                    <a:pt x="1633364" y="1139214"/>
                    <a:pt x="1620849" y="1151729"/>
                  </a:cubicBezTo>
                  <a:cubicBezTo>
                    <a:pt x="1608334" y="1164244"/>
                    <a:pt x="1591360" y="1171275"/>
                    <a:pt x="1573661" y="1171275"/>
                  </a:cubicBezTo>
                  <a:lnTo>
                    <a:pt x="66734" y="1171275"/>
                  </a:lnTo>
                  <a:cubicBezTo>
                    <a:pt x="49035" y="1171275"/>
                    <a:pt x="32061" y="1164244"/>
                    <a:pt x="19546" y="1151729"/>
                  </a:cubicBezTo>
                  <a:cubicBezTo>
                    <a:pt x="7031" y="1139214"/>
                    <a:pt x="0" y="1122240"/>
                    <a:pt x="0" y="1104541"/>
                  </a:cubicBezTo>
                  <a:lnTo>
                    <a:pt x="0" y="66734"/>
                  </a:lnTo>
                  <a:cubicBezTo>
                    <a:pt x="0" y="49035"/>
                    <a:pt x="7031" y="32061"/>
                    <a:pt x="19546" y="19546"/>
                  </a:cubicBezTo>
                  <a:cubicBezTo>
                    <a:pt x="32061" y="7031"/>
                    <a:pt x="49035" y="0"/>
                    <a:pt x="667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40395" cy="1218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5710" y="1360976"/>
            <a:ext cx="6155203" cy="4354806"/>
          </a:xfrm>
          <a:custGeom>
            <a:avLst/>
            <a:gdLst/>
            <a:ahLst/>
            <a:cxnLst/>
            <a:rect r="r" b="b" t="t" l="l"/>
            <a:pathLst>
              <a:path h="4354806" w="6155203">
                <a:moveTo>
                  <a:pt x="0" y="0"/>
                </a:moveTo>
                <a:lnTo>
                  <a:pt x="6155203" y="0"/>
                </a:lnTo>
                <a:lnTo>
                  <a:pt x="6155203" y="4354807"/>
                </a:lnTo>
                <a:lnTo>
                  <a:pt x="0" y="4354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85756" y="1597152"/>
            <a:ext cx="6005238" cy="4226187"/>
          </a:xfrm>
          <a:custGeom>
            <a:avLst/>
            <a:gdLst/>
            <a:ahLst/>
            <a:cxnLst/>
            <a:rect r="r" b="b" t="t" l="l"/>
            <a:pathLst>
              <a:path h="4226187" w="6005238">
                <a:moveTo>
                  <a:pt x="0" y="0"/>
                </a:moveTo>
                <a:lnTo>
                  <a:pt x="6005239" y="0"/>
                </a:lnTo>
                <a:lnTo>
                  <a:pt x="6005239" y="4226187"/>
                </a:lnTo>
                <a:lnTo>
                  <a:pt x="0" y="4226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54214" y="367990"/>
            <a:ext cx="7116408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BASE DE DATOS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194" y="1993763"/>
            <a:ext cx="8428315" cy="8101718"/>
          </a:xfrm>
          <a:custGeom>
            <a:avLst/>
            <a:gdLst/>
            <a:ahLst/>
            <a:cxnLst/>
            <a:rect r="r" b="b" t="t" l="l"/>
            <a:pathLst>
              <a:path h="8101718" w="8428315">
                <a:moveTo>
                  <a:pt x="0" y="0"/>
                </a:moveTo>
                <a:lnTo>
                  <a:pt x="8428315" y="0"/>
                </a:lnTo>
                <a:lnTo>
                  <a:pt x="8428315" y="8101718"/>
                </a:lnTo>
                <a:lnTo>
                  <a:pt x="0" y="8101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68115" y="1504793"/>
            <a:ext cx="6035416" cy="3433534"/>
          </a:xfrm>
          <a:custGeom>
            <a:avLst/>
            <a:gdLst/>
            <a:ahLst/>
            <a:cxnLst/>
            <a:rect r="r" b="b" t="t" l="l"/>
            <a:pathLst>
              <a:path h="3433534" w="6035416">
                <a:moveTo>
                  <a:pt x="0" y="0"/>
                </a:moveTo>
                <a:lnTo>
                  <a:pt x="6035416" y="0"/>
                </a:lnTo>
                <a:lnTo>
                  <a:pt x="6035416" y="3433534"/>
                </a:lnTo>
                <a:lnTo>
                  <a:pt x="0" y="3433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35797" y="6951631"/>
            <a:ext cx="7336406" cy="2539551"/>
          </a:xfrm>
          <a:custGeom>
            <a:avLst/>
            <a:gdLst/>
            <a:ahLst/>
            <a:cxnLst/>
            <a:rect r="r" b="b" t="t" l="l"/>
            <a:pathLst>
              <a:path h="2539551" w="7336406">
                <a:moveTo>
                  <a:pt x="0" y="0"/>
                </a:moveTo>
                <a:lnTo>
                  <a:pt x="7336406" y="0"/>
                </a:lnTo>
                <a:lnTo>
                  <a:pt x="7336406" y="2539551"/>
                </a:lnTo>
                <a:lnTo>
                  <a:pt x="0" y="2539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15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8396" y="168412"/>
            <a:ext cx="7022441" cy="182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697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SOPA DE LETRAS: </a:t>
            </a:r>
          </a:p>
          <a:p>
            <a:pPr algn="ctr">
              <a:lnSpc>
                <a:spcPts val="6964"/>
              </a:lnSpc>
            </a:pPr>
            <a:r>
              <a:rPr lang="en-US" sz="657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NAVEGADOR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55212" y="519059"/>
            <a:ext cx="5661222" cy="83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5619">
                <a:solidFill>
                  <a:srgbClr val="68BD45"/>
                </a:solidFill>
                <a:latin typeface="Poppins"/>
                <a:ea typeface="Poppins"/>
                <a:cs typeface="Poppins"/>
                <a:sym typeface="Poppins"/>
              </a:rPr>
              <a:t>¡ACIERTO! 😊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99934" y="5956853"/>
            <a:ext cx="3401589" cy="83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5619">
                <a:solidFill>
                  <a:srgbClr val="F12200"/>
                </a:solidFill>
                <a:latin typeface="Poppins"/>
                <a:ea typeface="Poppins"/>
                <a:cs typeface="Poppins"/>
                <a:sym typeface="Poppins"/>
              </a:rPr>
              <a:t>ERROR 😢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2161065">
            <a:off x="10536605" y="3435416"/>
            <a:ext cx="2611407" cy="812801"/>
          </a:xfrm>
          <a:custGeom>
            <a:avLst/>
            <a:gdLst/>
            <a:ahLst/>
            <a:cxnLst/>
            <a:rect r="r" b="b" t="t" l="l"/>
            <a:pathLst>
              <a:path h="812801" w="2611407">
                <a:moveTo>
                  <a:pt x="0" y="0"/>
                </a:moveTo>
                <a:lnTo>
                  <a:pt x="2611408" y="0"/>
                </a:lnTo>
                <a:lnTo>
                  <a:pt x="2611408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735797" y="2208980"/>
            <a:ext cx="1622871" cy="83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5619">
                <a:solidFill>
                  <a:srgbClr val="68BD45"/>
                </a:solidFill>
                <a:latin typeface="Poppins"/>
                <a:ea typeface="Poppins"/>
                <a:cs typeface="Poppins"/>
                <a:sym typeface="Poppins"/>
              </a:rPr>
              <a:t>+1P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599493">
            <a:off x="12335757" y="6904155"/>
            <a:ext cx="3214152" cy="1000405"/>
          </a:xfrm>
          <a:custGeom>
            <a:avLst/>
            <a:gdLst/>
            <a:ahLst/>
            <a:cxnLst/>
            <a:rect r="r" b="b" t="t" l="l"/>
            <a:pathLst>
              <a:path h="1000405" w="3214152">
                <a:moveTo>
                  <a:pt x="0" y="0"/>
                </a:moveTo>
                <a:lnTo>
                  <a:pt x="3214152" y="0"/>
                </a:lnTo>
                <a:lnTo>
                  <a:pt x="3214152" y="1000405"/>
                </a:lnTo>
                <a:lnTo>
                  <a:pt x="0" y="100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832275" y="5104469"/>
            <a:ext cx="1622871" cy="83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5619">
                <a:solidFill>
                  <a:srgbClr val="F12200"/>
                </a:solidFill>
                <a:latin typeface="Poppins"/>
                <a:ea typeface="Poppins"/>
                <a:cs typeface="Poppins"/>
                <a:sym typeface="Poppins"/>
              </a:rPr>
              <a:t>-1P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1537867">
            <a:off x="12969630" y="9206191"/>
            <a:ext cx="1728688" cy="538054"/>
          </a:xfrm>
          <a:custGeom>
            <a:avLst/>
            <a:gdLst/>
            <a:ahLst/>
            <a:cxnLst/>
            <a:rect r="r" b="b" t="t" l="l"/>
            <a:pathLst>
              <a:path h="538054" w="1728688">
                <a:moveTo>
                  <a:pt x="0" y="0"/>
                </a:moveTo>
                <a:lnTo>
                  <a:pt x="1728688" y="0"/>
                </a:lnTo>
                <a:lnTo>
                  <a:pt x="1728688" y="538055"/>
                </a:lnTo>
                <a:lnTo>
                  <a:pt x="0" y="5380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156585" y="8656792"/>
            <a:ext cx="315985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3000">
                <a:solidFill>
                  <a:srgbClr val="F12200"/>
                </a:solidFill>
                <a:latin typeface="Poppins"/>
                <a:ea typeface="Poppins"/>
                <a:cs typeface="Poppins"/>
                <a:sym typeface="Poppins"/>
              </a:rPr>
              <a:t>PALABRAS</a:t>
            </a:r>
          </a:p>
          <a:p>
            <a:pPr algn="ctr">
              <a:lnSpc>
                <a:spcPts val="3180"/>
              </a:lnSpc>
            </a:pPr>
            <a:r>
              <a:rPr lang="en-US" sz="3000">
                <a:solidFill>
                  <a:srgbClr val="F12200"/>
                </a:solidFill>
                <a:latin typeface="Poppins"/>
                <a:ea typeface="Poppins"/>
                <a:cs typeface="Poppins"/>
                <a:sym typeface="Poppins"/>
              </a:rPr>
              <a:t>INCORRECTAS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59989" y="2388964"/>
            <a:ext cx="12168021" cy="7422493"/>
          </a:xfrm>
          <a:custGeom>
            <a:avLst/>
            <a:gdLst/>
            <a:ahLst/>
            <a:cxnLst/>
            <a:rect r="r" b="b" t="t" l="l"/>
            <a:pathLst>
              <a:path h="7422493" w="12168021">
                <a:moveTo>
                  <a:pt x="0" y="0"/>
                </a:moveTo>
                <a:lnTo>
                  <a:pt x="12168022" y="0"/>
                </a:lnTo>
                <a:lnTo>
                  <a:pt x="12168022" y="7422493"/>
                </a:lnTo>
                <a:lnTo>
                  <a:pt x="0" y="7422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02756" y="1123950"/>
            <a:ext cx="8482489" cy="89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4"/>
              </a:lnSpc>
            </a:pPr>
            <a:r>
              <a:rPr lang="en-US" sz="657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SOPA DE LETRAS: CMD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1600" y="4154396"/>
            <a:ext cx="6599237" cy="3187691"/>
          </a:xfrm>
          <a:custGeom>
            <a:avLst/>
            <a:gdLst/>
            <a:ahLst/>
            <a:cxnLst/>
            <a:rect r="r" b="b" t="t" l="l"/>
            <a:pathLst>
              <a:path h="3187691" w="6599237">
                <a:moveTo>
                  <a:pt x="0" y="0"/>
                </a:moveTo>
                <a:lnTo>
                  <a:pt x="6599238" y="0"/>
                </a:lnTo>
                <a:lnTo>
                  <a:pt x="6599238" y="3187691"/>
                </a:lnTo>
                <a:lnTo>
                  <a:pt x="0" y="3187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80537" y="2560551"/>
            <a:ext cx="4762274" cy="2636740"/>
          </a:xfrm>
          <a:custGeom>
            <a:avLst/>
            <a:gdLst/>
            <a:ahLst/>
            <a:cxnLst/>
            <a:rect r="r" b="b" t="t" l="l"/>
            <a:pathLst>
              <a:path h="2636740" w="4762274">
                <a:moveTo>
                  <a:pt x="0" y="0"/>
                </a:moveTo>
                <a:lnTo>
                  <a:pt x="4762274" y="0"/>
                </a:lnTo>
                <a:lnTo>
                  <a:pt x="4762274" y="2636739"/>
                </a:lnTo>
                <a:lnTo>
                  <a:pt x="0" y="2636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74843" y="6541973"/>
            <a:ext cx="4793518" cy="2716327"/>
          </a:xfrm>
          <a:custGeom>
            <a:avLst/>
            <a:gdLst/>
            <a:ahLst/>
            <a:cxnLst/>
            <a:rect r="r" b="b" t="t" l="l"/>
            <a:pathLst>
              <a:path h="2716327" w="4793518">
                <a:moveTo>
                  <a:pt x="0" y="0"/>
                </a:moveTo>
                <a:lnTo>
                  <a:pt x="4793518" y="0"/>
                </a:lnTo>
                <a:lnTo>
                  <a:pt x="4793518" y="2716327"/>
                </a:lnTo>
                <a:lnTo>
                  <a:pt x="0" y="2716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90091"/>
            <a:ext cx="10527681" cy="95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697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AHORCADO: NAVEGADOR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51971" y="3321062"/>
            <a:ext cx="3616390" cy="83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5619">
                <a:solidFill>
                  <a:srgbClr val="68BD45"/>
                </a:solidFill>
                <a:latin typeface="Poppins"/>
                <a:ea typeface="Poppins"/>
                <a:cs typeface="Poppins"/>
                <a:sym typeface="Poppins"/>
              </a:rPr>
              <a:t>¡ACIERTO!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98970" y="7677201"/>
            <a:ext cx="2525408" cy="83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5619">
                <a:solidFill>
                  <a:srgbClr val="F12200"/>
                </a:solidFill>
                <a:latin typeface="Poppins"/>
                <a:ea typeface="Poppins"/>
                <a:cs typeface="Poppins"/>
                <a:sym typeface="Poppins"/>
              </a:rPr>
              <a:t>ERROR 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5553" y="2545852"/>
            <a:ext cx="12235419" cy="1514133"/>
          </a:xfrm>
          <a:custGeom>
            <a:avLst/>
            <a:gdLst/>
            <a:ahLst/>
            <a:cxnLst/>
            <a:rect r="r" b="b" t="t" l="l"/>
            <a:pathLst>
              <a:path h="1514133" w="12235419">
                <a:moveTo>
                  <a:pt x="0" y="0"/>
                </a:moveTo>
                <a:lnTo>
                  <a:pt x="12235420" y="0"/>
                </a:lnTo>
                <a:lnTo>
                  <a:pt x="12235420" y="1514133"/>
                </a:lnTo>
                <a:lnTo>
                  <a:pt x="0" y="1514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84741" y="4584016"/>
            <a:ext cx="4237043" cy="5194983"/>
          </a:xfrm>
          <a:custGeom>
            <a:avLst/>
            <a:gdLst/>
            <a:ahLst/>
            <a:cxnLst/>
            <a:rect r="r" b="b" t="t" l="l"/>
            <a:pathLst>
              <a:path h="5194983" w="4237043">
                <a:moveTo>
                  <a:pt x="0" y="0"/>
                </a:moveTo>
                <a:lnTo>
                  <a:pt x="4237043" y="0"/>
                </a:lnTo>
                <a:lnTo>
                  <a:pt x="4237043" y="5194984"/>
                </a:lnTo>
                <a:lnTo>
                  <a:pt x="0" y="5194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02756" y="1123950"/>
            <a:ext cx="8482489" cy="89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4"/>
              </a:lnSpc>
            </a:pPr>
            <a:r>
              <a:rPr lang="en-US" sz="657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AHORCADO: CMD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77049" y="6824340"/>
            <a:ext cx="3616390" cy="72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8"/>
              </a:lnSpc>
            </a:pPr>
            <a:r>
              <a:rPr lang="en-US" sz="4819">
                <a:solidFill>
                  <a:srgbClr val="68BD45"/>
                </a:solidFill>
                <a:latin typeface="Poppins"/>
                <a:ea typeface="Poppins"/>
                <a:cs typeface="Poppins"/>
                <a:sym typeface="Poppins"/>
              </a:rPr>
              <a:t>¡ACIERTO!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87221" y="5222938"/>
            <a:ext cx="2525408" cy="70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2"/>
              </a:lnSpc>
            </a:pPr>
            <a:r>
              <a:rPr lang="en-US" sz="4719">
                <a:solidFill>
                  <a:srgbClr val="F12200"/>
                </a:solidFill>
                <a:latin typeface="Poppins"/>
                <a:ea typeface="Poppins"/>
                <a:cs typeface="Poppins"/>
                <a:sym typeface="Poppins"/>
              </a:rPr>
              <a:t>ERROR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07169" y="8555268"/>
            <a:ext cx="2525408" cy="70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2"/>
              </a:lnSpc>
            </a:pPr>
            <a:r>
              <a:rPr lang="en-US" sz="4719">
                <a:solidFill>
                  <a:srgbClr val="F12200"/>
                </a:solidFill>
                <a:latin typeface="Poppins"/>
                <a:ea typeface="Poppins"/>
                <a:cs typeface="Poppins"/>
                <a:sym typeface="Poppins"/>
              </a:rPr>
              <a:t>ERROR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4595529" y="-4647198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6840382" y="6669187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6" y="0"/>
                </a:lnTo>
                <a:lnTo>
                  <a:pt x="10165046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76194" y="1395288"/>
            <a:ext cx="5563081" cy="7863012"/>
          </a:xfrm>
          <a:custGeom>
            <a:avLst/>
            <a:gdLst/>
            <a:ahLst/>
            <a:cxnLst/>
            <a:rect r="r" b="b" t="t" l="l"/>
            <a:pathLst>
              <a:path h="7863012" w="5563081">
                <a:moveTo>
                  <a:pt x="0" y="0"/>
                </a:moveTo>
                <a:lnTo>
                  <a:pt x="5563081" y="0"/>
                </a:lnTo>
                <a:lnTo>
                  <a:pt x="5563081" y="7863012"/>
                </a:lnTo>
                <a:lnTo>
                  <a:pt x="0" y="7863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81067" y="2645956"/>
            <a:ext cx="8796717" cy="397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72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PROPUESTA DE TRANSFORMACION DIGITAL A VIEWNEXT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8205" y="8395198"/>
            <a:ext cx="8808575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PINCHA </a:t>
            </a:r>
            <a:r>
              <a:rPr lang="en-US" sz="3000" u="sng">
                <a:solidFill>
                  <a:srgbClr val="3747D6"/>
                </a:solidFill>
                <a:latin typeface="Poppins"/>
                <a:ea typeface="Poppins"/>
                <a:cs typeface="Poppins"/>
                <a:sym typeface="Poppins"/>
                <a:hlinkClick r:id="rId5" tooltip="https://github.com/Luciluh/DAW/blob/main/Digitalizacion/Transformaci%C3%B3n%20digital_%20Viewnext.pdf"/>
              </a:rPr>
              <a:t>AQUI</a:t>
            </a:r>
            <a:r>
              <a:rPr lang="en-US" sz="3000">
                <a:solidFill>
                  <a:srgbClr val="3747D6"/>
                </a:solidFill>
                <a:latin typeface="Poppins"/>
                <a:ea typeface="Poppins"/>
                <a:cs typeface="Poppins"/>
                <a:sym typeface="Poppins"/>
                <a:hlinkClick r:id="rId6" tooltip="https://github.com/Luciluh/DAW/blob/main/Digitalizacion/Transformaci%C3%B3n%20digital_%20Viewnext.pdf"/>
              </a:rPr>
              <a:t> </a:t>
            </a: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 QUIERES LEER MAS SOBRE ESTO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2828089" y="523082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1480" y="2589958"/>
            <a:ext cx="14225040" cy="6959894"/>
            <a:chOff x="0" y="0"/>
            <a:chExt cx="166124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1248" cy="812800"/>
            </a:xfrm>
            <a:custGeom>
              <a:avLst/>
              <a:gdLst/>
              <a:ahLst/>
              <a:cxnLst/>
              <a:rect r="r" b="b" t="t" l="l"/>
              <a:pathLst>
                <a:path h="812800" w="1661248">
                  <a:moveTo>
                    <a:pt x="0" y="0"/>
                  </a:moveTo>
                  <a:lnTo>
                    <a:pt x="1661248" y="0"/>
                  </a:lnTo>
                  <a:lnTo>
                    <a:pt x="166124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26644" r="0" b="-26644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158167" y="1114425"/>
            <a:ext cx="7971665" cy="98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033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NUESTRA OFICINA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4595529" y="-4647198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6840382" y="6669187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6" y="0"/>
                </a:lnTo>
                <a:lnTo>
                  <a:pt x="10165046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5249" y="2483576"/>
            <a:ext cx="8100446" cy="6578099"/>
            <a:chOff x="0" y="0"/>
            <a:chExt cx="1317045" cy="10695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7045" cy="1069528"/>
            </a:xfrm>
            <a:custGeom>
              <a:avLst/>
              <a:gdLst/>
              <a:ahLst/>
              <a:cxnLst/>
              <a:rect r="r" b="b" t="t" l="l"/>
              <a:pathLst>
                <a:path h="1069528" w="1317045">
                  <a:moveTo>
                    <a:pt x="48743" y="0"/>
                  </a:moveTo>
                  <a:lnTo>
                    <a:pt x="1268302" y="0"/>
                  </a:lnTo>
                  <a:cubicBezTo>
                    <a:pt x="1295222" y="0"/>
                    <a:pt x="1317045" y="21823"/>
                    <a:pt x="1317045" y="48743"/>
                  </a:cubicBezTo>
                  <a:lnTo>
                    <a:pt x="1317045" y="1020785"/>
                  </a:lnTo>
                  <a:cubicBezTo>
                    <a:pt x="1317045" y="1033712"/>
                    <a:pt x="1311910" y="1046110"/>
                    <a:pt x="1302769" y="1055251"/>
                  </a:cubicBezTo>
                  <a:cubicBezTo>
                    <a:pt x="1293628" y="1064392"/>
                    <a:pt x="1281230" y="1069528"/>
                    <a:pt x="1268302" y="1069528"/>
                  </a:cubicBezTo>
                  <a:lnTo>
                    <a:pt x="48743" y="1069528"/>
                  </a:lnTo>
                  <a:cubicBezTo>
                    <a:pt x="35815" y="1069528"/>
                    <a:pt x="23417" y="1064392"/>
                    <a:pt x="14276" y="1055251"/>
                  </a:cubicBezTo>
                  <a:cubicBezTo>
                    <a:pt x="5135" y="1046110"/>
                    <a:pt x="0" y="1033712"/>
                    <a:pt x="0" y="1020785"/>
                  </a:cubicBezTo>
                  <a:lnTo>
                    <a:pt x="0" y="48743"/>
                  </a:lnTo>
                  <a:cubicBezTo>
                    <a:pt x="0" y="35815"/>
                    <a:pt x="5135" y="23417"/>
                    <a:pt x="14276" y="14276"/>
                  </a:cubicBezTo>
                  <a:cubicBezTo>
                    <a:pt x="23417" y="5135"/>
                    <a:pt x="35815" y="0"/>
                    <a:pt x="487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68BD45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17045" cy="1117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898336" y="718581"/>
            <a:ext cx="11075449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VALORACIÓN PERSONAL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14167" y="2483576"/>
            <a:ext cx="8100446" cy="6578099"/>
            <a:chOff x="0" y="0"/>
            <a:chExt cx="1317045" cy="10695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7045" cy="1069528"/>
            </a:xfrm>
            <a:custGeom>
              <a:avLst/>
              <a:gdLst/>
              <a:ahLst/>
              <a:cxnLst/>
              <a:rect r="r" b="b" t="t" l="l"/>
              <a:pathLst>
                <a:path h="1069528" w="1317045">
                  <a:moveTo>
                    <a:pt x="48743" y="0"/>
                  </a:moveTo>
                  <a:lnTo>
                    <a:pt x="1268302" y="0"/>
                  </a:lnTo>
                  <a:cubicBezTo>
                    <a:pt x="1295222" y="0"/>
                    <a:pt x="1317045" y="21823"/>
                    <a:pt x="1317045" y="48743"/>
                  </a:cubicBezTo>
                  <a:lnTo>
                    <a:pt x="1317045" y="1020785"/>
                  </a:lnTo>
                  <a:cubicBezTo>
                    <a:pt x="1317045" y="1033712"/>
                    <a:pt x="1311910" y="1046110"/>
                    <a:pt x="1302769" y="1055251"/>
                  </a:cubicBezTo>
                  <a:cubicBezTo>
                    <a:pt x="1293628" y="1064392"/>
                    <a:pt x="1281230" y="1069528"/>
                    <a:pt x="1268302" y="1069528"/>
                  </a:cubicBezTo>
                  <a:lnTo>
                    <a:pt x="48743" y="1069528"/>
                  </a:lnTo>
                  <a:cubicBezTo>
                    <a:pt x="35815" y="1069528"/>
                    <a:pt x="23417" y="1064392"/>
                    <a:pt x="14276" y="1055251"/>
                  </a:cubicBezTo>
                  <a:cubicBezTo>
                    <a:pt x="5135" y="1046110"/>
                    <a:pt x="0" y="1033712"/>
                    <a:pt x="0" y="1020785"/>
                  </a:cubicBezTo>
                  <a:lnTo>
                    <a:pt x="0" y="48743"/>
                  </a:lnTo>
                  <a:cubicBezTo>
                    <a:pt x="0" y="35815"/>
                    <a:pt x="5135" y="23417"/>
                    <a:pt x="14276" y="14276"/>
                  </a:cubicBezTo>
                  <a:cubicBezTo>
                    <a:pt x="23417" y="5135"/>
                    <a:pt x="35815" y="0"/>
                    <a:pt x="487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122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17045" cy="1117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110" y="3635701"/>
            <a:ext cx="7122723" cy="443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Impulso laboral</a:t>
            </a:r>
          </a:p>
          <a:p>
            <a:pPr algn="l">
              <a:lnSpc>
                <a:spcPts val="3180"/>
              </a:lnSpc>
            </a:pP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Interés por mis preferencias de mi PEM</a:t>
            </a:r>
          </a:p>
          <a:p>
            <a:pPr algn="l">
              <a:lnSpc>
                <a:spcPts val="3180"/>
              </a:lnSpc>
            </a:pP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Libertad de aprendizaje</a:t>
            </a:r>
          </a:p>
          <a:p>
            <a:pPr algn="l">
              <a:lnSpc>
                <a:spcPts val="3180"/>
              </a:lnSpc>
            </a:pP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Buen ambiente en la oficina </a:t>
            </a:r>
          </a:p>
          <a:p>
            <a:pPr algn="l">
              <a:lnSpc>
                <a:spcPts val="3180"/>
              </a:lnSpc>
            </a:pP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Flexibilidad horaria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53539" y="2894258"/>
            <a:ext cx="3003865" cy="72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1"/>
              </a:lnSpc>
            </a:pPr>
            <a:r>
              <a:rPr lang="en-US" sz="483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POSITIVO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48183" y="2894258"/>
            <a:ext cx="3279700" cy="72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1"/>
              </a:lnSpc>
            </a:pPr>
            <a:r>
              <a:rPr lang="en-US" sz="483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NEGATIVO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6577" y="3835726"/>
            <a:ext cx="7122723" cy="403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No me he sentido participe de la empresa</a:t>
            </a:r>
          </a:p>
          <a:p>
            <a:pPr algn="l">
              <a:lnSpc>
                <a:spcPts val="3180"/>
              </a:lnSpc>
            </a:pP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Sensación de molestia, algunos PEMs parecían ocupados o molestos por estar a “nuestro cargo”</a:t>
            </a:r>
          </a:p>
          <a:p>
            <a:pPr algn="l">
              <a:lnSpc>
                <a:spcPts val="3180"/>
              </a:lnSpc>
            </a:pPr>
          </a:p>
          <a:p>
            <a:pPr algn="l">
              <a:lnSpc>
                <a:spcPts val="3180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7486" y="4439457"/>
            <a:ext cx="5673027" cy="157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3"/>
              </a:lnSpc>
            </a:pPr>
            <a:r>
              <a:rPr lang="en-US" sz="1140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HUGO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90149" y="2440277"/>
            <a:ext cx="13179434" cy="7083946"/>
          </a:xfrm>
          <a:custGeom>
            <a:avLst/>
            <a:gdLst/>
            <a:ahLst/>
            <a:cxnLst/>
            <a:rect r="r" b="b" t="t" l="l"/>
            <a:pathLst>
              <a:path h="7083946" w="13179434">
                <a:moveTo>
                  <a:pt x="0" y="0"/>
                </a:moveTo>
                <a:lnTo>
                  <a:pt x="13179434" y="0"/>
                </a:lnTo>
                <a:lnTo>
                  <a:pt x="13179434" y="7083946"/>
                </a:lnTo>
                <a:lnTo>
                  <a:pt x="0" y="7083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2292" y="5390101"/>
            <a:ext cx="5597512" cy="3868199"/>
          </a:xfrm>
          <a:custGeom>
            <a:avLst/>
            <a:gdLst/>
            <a:ahLst/>
            <a:cxnLst/>
            <a:rect r="r" b="b" t="t" l="l"/>
            <a:pathLst>
              <a:path h="3868199" w="5597512">
                <a:moveTo>
                  <a:pt x="0" y="0"/>
                </a:moveTo>
                <a:lnTo>
                  <a:pt x="5597512" y="0"/>
                </a:lnTo>
                <a:lnTo>
                  <a:pt x="5597512" y="3868199"/>
                </a:lnTo>
                <a:lnTo>
                  <a:pt x="0" y="386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4896843" y="5612655"/>
            <a:ext cx="3036374" cy="1139586"/>
          </a:xfrm>
          <a:prstGeom prst="line">
            <a:avLst/>
          </a:prstGeom>
          <a:ln cap="flat" w="38100">
            <a:solidFill>
              <a:srgbClr val="F122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4647885" y="1133475"/>
            <a:ext cx="5221402" cy="95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697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AHORCADO: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1965021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08015" y="521869"/>
            <a:ext cx="4930392" cy="49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b="true" sz="3090" spc="-61">
                <a:solidFill>
                  <a:srgbClr val="F0F8F7"/>
                </a:solidFill>
                <a:latin typeface="Poppins Bold"/>
                <a:ea typeface="Poppins Bold"/>
                <a:cs typeface="Poppins Bold"/>
                <a:sym typeface="Poppins Bold"/>
              </a:rPr>
              <a:t>Mini proyecto regalos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7486" y="4439457"/>
            <a:ext cx="5673027" cy="157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3"/>
              </a:lnSpc>
            </a:pPr>
            <a:r>
              <a:rPr lang="en-US" sz="1140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JUAN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791425"/>
            <a:ext cx="11301259" cy="4704149"/>
          </a:xfrm>
          <a:custGeom>
            <a:avLst/>
            <a:gdLst/>
            <a:ahLst/>
            <a:cxnLst/>
            <a:rect r="r" b="b" t="t" l="l"/>
            <a:pathLst>
              <a:path h="4704149" w="11301259">
                <a:moveTo>
                  <a:pt x="0" y="0"/>
                </a:moveTo>
                <a:lnTo>
                  <a:pt x="11301258" y="0"/>
                </a:lnTo>
                <a:lnTo>
                  <a:pt x="11301258" y="4704150"/>
                </a:lnTo>
                <a:lnTo>
                  <a:pt x="0" y="470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2254211" y="1818608"/>
            <a:ext cx="5962443" cy="3117181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14468936" y="1613649"/>
            <a:ext cx="3590608" cy="4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Pulsar letra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426189" y="2014042"/>
            <a:ext cx="6838051" cy="3958638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6307486" y="1042403"/>
            <a:ext cx="5673027" cy="87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AHORCADO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8907" y="1037214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Calcula longitud palabra más la mitad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551274"/>
            <a:ext cx="11301259" cy="5184453"/>
          </a:xfrm>
          <a:custGeom>
            <a:avLst/>
            <a:gdLst/>
            <a:ahLst/>
            <a:cxnLst/>
            <a:rect r="r" b="b" t="t" l="l"/>
            <a:pathLst>
              <a:path h="5184453" w="11301259">
                <a:moveTo>
                  <a:pt x="0" y="0"/>
                </a:moveTo>
                <a:lnTo>
                  <a:pt x="11301258" y="0"/>
                </a:lnTo>
                <a:lnTo>
                  <a:pt x="11301258" y="5184452"/>
                </a:lnTo>
                <a:lnTo>
                  <a:pt x="0" y="5184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2254211" y="1818608"/>
            <a:ext cx="6747834" cy="4164368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14468936" y="1232649"/>
            <a:ext cx="3590608" cy="116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Si aciertas +1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Si fallas -1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Nunca menor 0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0765972" y="2395042"/>
            <a:ext cx="5498267" cy="2540746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6307486" y="1042403"/>
            <a:ext cx="5673027" cy="87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AHORCADO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8907" y="1037214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Letra correcta Verde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Letra Incorrecta Rojo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6516" y="2294925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2254211" y="1818608"/>
            <a:ext cx="6578436" cy="5180756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6307486" y="1042403"/>
            <a:ext cx="5673027" cy="87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AHORCADO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907" y="1037214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Botón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Nuevo juego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9144000" y="2214153"/>
            <a:ext cx="6931347" cy="4001815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4235809" y="1522735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Resultado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Ganar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7656" y="2301990"/>
            <a:ext cx="9652688" cy="5683020"/>
          </a:xfrm>
          <a:custGeom>
            <a:avLst/>
            <a:gdLst/>
            <a:ahLst/>
            <a:cxnLst/>
            <a:rect r="r" b="b" t="t" l="l"/>
            <a:pathLst>
              <a:path h="5683020" w="9652688">
                <a:moveTo>
                  <a:pt x="0" y="0"/>
                </a:moveTo>
                <a:lnTo>
                  <a:pt x="9652688" y="0"/>
                </a:lnTo>
                <a:lnTo>
                  <a:pt x="9652688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2254211" y="1818608"/>
            <a:ext cx="5392650" cy="4287566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6307486" y="1042403"/>
            <a:ext cx="5673027" cy="87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AHORCADO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907" y="1037214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Resultado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Perder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685476"/>
            <a:ext cx="11301259" cy="4916048"/>
          </a:xfrm>
          <a:custGeom>
            <a:avLst/>
            <a:gdLst/>
            <a:ahLst/>
            <a:cxnLst/>
            <a:rect r="r" b="b" t="t" l="l"/>
            <a:pathLst>
              <a:path h="4916048" w="11301259">
                <a:moveTo>
                  <a:pt x="0" y="0"/>
                </a:moveTo>
                <a:lnTo>
                  <a:pt x="11301258" y="0"/>
                </a:lnTo>
                <a:lnTo>
                  <a:pt x="11301258" y="4916048"/>
                </a:lnTo>
                <a:lnTo>
                  <a:pt x="0" y="491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2254211" y="1818608"/>
            <a:ext cx="2073619" cy="1197204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6307486" y="1082852"/>
            <a:ext cx="5673027" cy="77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SOPA DE LETRAS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907" y="1037214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Botón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Nuevo juego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9302" y="1742956"/>
            <a:ext cx="2436303" cy="2436303"/>
          </a:xfrm>
          <a:custGeom>
            <a:avLst/>
            <a:gdLst/>
            <a:ahLst/>
            <a:cxnLst/>
            <a:rect r="r" b="b" t="t" l="l"/>
            <a:pathLst>
              <a:path h="2436303" w="2436303">
                <a:moveTo>
                  <a:pt x="0" y="0"/>
                </a:moveTo>
                <a:lnTo>
                  <a:pt x="2436303" y="0"/>
                </a:lnTo>
                <a:lnTo>
                  <a:pt x="2436303" y="2436303"/>
                </a:lnTo>
                <a:lnTo>
                  <a:pt x="0" y="2436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52502" y="2741343"/>
            <a:ext cx="2982996" cy="2982996"/>
          </a:xfrm>
          <a:custGeom>
            <a:avLst/>
            <a:gdLst/>
            <a:ahLst/>
            <a:cxnLst/>
            <a:rect r="r" b="b" t="t" l="l"/>
            <a:pathLst>
              <a:path h="2982996" w="2982996">
                <a:moveTo>
                  <a:pt x="0" y="0"/>
                </a:moveTo>
                <a:lnTo>
                  <a:pt x="2982996" y="0"/>
                </a:lnTo>
                <a:lnTo>
                  <a:pt x="2982996" y="2982997"/>
                </a:lnTo>
                <a:lnTo>
                  <a:pt x="0" y="2982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88324" y="1712156"/>
            <a:ext cx="2467103" cy="2467103"/>
          </a:xfrm>
          <a:custGeom>
            <a:avLst/>
            <a:gdLst/>
            <a:ahLst/>
            <a:cxnLst/>
            <a:rect r="r" b="b" t="t" l="l"/>
            <a:pathLst>
              <a:path h="2467103" w="2467103">
                <a:moveTo>
                  <a:pt x="0" y="0"/>
                </a:moveTo>
                <a:lnTo>
                  <a:pt x="2467102" y="0"/>
                </a:lnTo>
                <a:lnTo>
                  <a:pt x="2467102" y="2467103"/>
                </a:lnTo>
                <a:lnTo>
                  <a:pt x="0" y="2467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90506" y="716244"/>
            <a:ext cx="8906988" cy="129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ÁREAS TECNOLÓGICAS ESTRATÉGICAS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1656" y="4423342"/>
            <a:ext cx="4591596" cy="314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spc="-64">
                <a:solidFill>
                  <a:srgbClr val="F12200"/>
                </a:solidFill>
                <a:latin typeface="Bobby Jones"/>
                <a:ea typeface="Bobby Jones"/>
                <a:cs typeface="Bobby Jones"/>
                <a:sym typeface="Bobby Jones"/>
              </a:rPr>
              <a:t>Inteligencia Artificial: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Implementación de soluciones de IA generativa para mejorar la innovación, personalización de servicios, eficiencia en el desarrollo de productos y toma de decisiones basada en datos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94981" y="4423342"/>
            <a:ext cx="5253788" cy="35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spc="-64">
                <a:solidFill>
                  <a:srgbClr val="F12200"/>
                </a:solidFill>
                <a:latin typeface="Bobby Jones"/>
                <a:ea typeface="Bobby Jones"/>
                <a:cs typeface="Bobby Jones"/>
                <a:sym typeface="Bobby Jones"/>
              </a:rPr>
              <a:t>Desarrollo de Aplicaciones: 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Más de 1.500 profesionales dedicados al mantenimiento y desarrollo de aplicaciones utilizando tecnologías como Java, .NET, COBOL, SAP y ABAP IV, ofreciendo servicios en modalidades On-site, Nearshore y Offshore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86504" y="5967176"/>
            <a:ext cx="4914992" cy="307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 spc="-64">
                <a:solidFill>
                  <a:srgbClr val="F12200"/>
                </a:solidFill>
                <a:latin typeface="Bobby Jones"/>
                <a:ea typeface="Bobby Jones"/>
                <a:cs typeface="Bobby Jones"/>
                <a:sym typeface="Bobby Jones"/>
              </a:rPr>
              <a:t>Ciberseguridad</a:t>
            </a:r>
            <a:r>
              <a:rPr lang="en-US" sz="3200" spc="-64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: 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Refuerzo del compromiso con la seguridad informática, obteniendo la calificación PINAKES, que certifica la seguridad de los servicios prestados a entidades financieras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028590"/>
            <a:ext cx="11301259" cy="6229819"/>
          </a:xfrm>
          <a:custGeom>
            <a:avLst/>
            <a:gdLst/>
            <a:ahLst/>
            <a:cxnLst/>
            <a:rect r="r" b="b" t="t" l="l"/>
            <a:pathLst>
              <a:path h="6229819" w="11301259">
                <a:moveTo>
                  <a:pt x="0" y="0"/>
                </a:moveTo>
                <a:lnTo>
                  <a:pt x="11301258" y="0"/>
                </a:lnTo>
                <a:lnTo>
                  <a:pt x="11301258" y="6229820"/>
                </a:lnTo>
                <a:lnTo>
                  <a:pt x="0" y="6229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2254211" y="1818608"/>
            <a:ext cx="6514793" cy="984271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V="true">
            <a:off x="4900549" y="2494629"/>
            <a:ext cx="11130564" cy="1515961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6307486" y="1082852"/>
            <a:ext cx="5673027" cy="77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SOPA DE LETRAS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8907" y="1037214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Botón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Nuevo juego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35809" y="1332235"/>
            <a:ext cx="3590608" cy="116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Lista palabras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Correctas</a:t>
            </a:r>
          </a:p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Incorrectas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13912871" y="2646724"/>
            <a:ext cx="2118242" cy="1889947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749451" y="3623269"/>
            <a:ext cx="7016707" cy="1501394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0" y="3266677"/>
            <a:ext cx="3590608" cy="4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Palabra resaltada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9974758" y="6975823"/>
            <a:ext cx="6787001" cy="679638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14966455" y="6194429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Se puede enviar pulsando enter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2473215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07486" y="613778"/>
            <a:ext cx="5673027" cy="173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PROYECTO JAVASCRIPT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2296644" y="1972606"/>
            <a:ext cx="2331853" cy="1223004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458907" y="1037214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Elegir provincia, por defecto Málaga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68936" y="1423149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Generado con un objeto en JS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2629350" y="2254421"/>
            <a:ext cx="3561780" cy="2255277"/>
          </a:xfrm>
          <a:prstGeom prst="line">
            <a:avLst/>
          </a:prstGeom>
          <a:ln cap="flat" w="38100">
            <a:solidFill>
              <a:srgbClr val="6CAC48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7486" y="716244"/>
            <a:ext cx="5673027" cy="129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ALGUNAS COSAS APRENDIDAS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03968" y="4811956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ENTORNOS DE DESARROLLO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69048" y="4811956"/>
            <a:ext cx="3590608" cy="78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SISTEMAS INFORMATICOS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03968" y="3309326"/>
            <a:ext cx="3590608" cy="4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SOSTENIBILIDAD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50266" y="6507750"/>
            <a:ext cx="3590608" cy="4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DIGITALIZACION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69048" y="3309326"/>
            <a:ext cx="3590608" cy="4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PROGRAMACION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86508" y="3309326"/>
            <a:ext cx="3590608" cy="4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BASE DE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86508" y="5002456"/>
            <a:ext cx="3590608" cy="4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LENGUAJE DE MARCAS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4595529" y="-4647198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6840382" y="6669187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6" y="0"/>
                </a:lnTo>
                <a:lnTo>
                  <a:pt x="10165046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5249" y="2483576"/>
            <a:ext cx="8100446" cy="6578099"/>
            <a:chOff x="0" y="0"/>
            <a:chExt cx="1317045" cy="10695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7045" cy="1069528"/>
            </a:xfrm>
            <a:custGeom>
              <a:avLst/>
              <a:gdLst/>
              <a:ahLst/>
              <a:cxnLst/>
              <a:rect r="r" b="b" t="t" l="l"/>
              <a:pathLst>
                <a:path h="1069528" w="1317045">
                  <a:moveTo>
                    <a:pt x="48743" y="0"/>
                  </a:moveTo>
                  <a:lnTo>
                    <a:pt x="1268302" y="0"/>
                  </a:lnTo>
                  <a:cubicBezTo>
                    <a:pt x="1295222" y="0"/>
                    <a:pt x="1317045" y="21823"/>
                    <a:pt x="1317045" y="48743"/>
                  </a:cubicBezTo>
                  <a:lnTo>
                    <a:pt x="1317045" y="1020785"/>
                  </a:lnTo>
                  <a:cubicBezTo>
                    <a:pt x="1317045" y="1033712"/>
                    <a:pt x="1311910" y="1046110"/>
                    <a:pt x="1302769" y="1055251"/>
                  </a:cubicBezTo>
                  <a:cubicBezTo>
                    <a:pt x="1293628" y="1064392"/>
                    <a:pt x="1281230" y="1069528"/>
                    <a:pt x="1268302" y="1069528"/>
                  </a:cubicBezTo>
                  <a:lnTo>
                    <a:pt x="48743" y="1069528"/>
                  </a:lnTo>
                  <a:cubicBezTo>
                    <a:pt x="35815" y="1069528"/>
                    <a:pt x="23417" y="1064392"/>
                    <a:pt x="14276" y="1055251"/>
                  </a:cubicBezTo>
                  <a:cubicBezTo>
                    <a:pt x="5135" y="1046110"/>
                    <a:pt x="0" y="1033712"/>
                    <a:pt x="0" y="1020785"/>
                  </a:cubicBezTo>
                  <a:lnTo>
                    <a:pt x="0" y="48743"/>
                  </a:lnTo>
                  <a:cubicBezTo>
                    <a:pt x="0" y="35815"/>
                    <a:pt x="5135" y="23417"/>
                    <a:pt x="14276" y="14276"/>
                  </a:cubicBezTo>
                  <a:cubicBezTo>
                    <a:pt x="23417" y="5135"/>
                    <a:pt x="35815" y="0"/>
                    <a:pt x="487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68BD45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17045" cy="1117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898336" y="718581"/>
            <a:ext cx="11075449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02193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VALORACIÓN PERSONAL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14167" y="2483576"/>
            <a:ext cx="8100446" cy="6578099"/>
            <a:chOff x="0" y="0"/>
            <a:chExt cx="1317045" cy="10695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7045" cy="1069528"/>
            </a:xfrm>
            <a:custGeom>
              <a:avLst/>
              <a:gdLst/>
              <a:ahLst/>
              <a:cxnLst/>
              <a:rect r="r" b="b" t="t" l="l"/>
              <a:pathLst>
                <a:path h="1069528" w="1317045">
                  <a:moveTo>
                    <a:pt x="48743" y="0"/>
                  </a:moveTo>
                  <a:lnTo>
                    <a:pt x="1268302" y="0"/>
                  </a:lnTo>
                  <a:cubicBezTo>
                    <a:pt x="1295222" y="0"/>
                    <a:pt x="1317045" y="21823"/>
                    <a:pt x="1317045" y="48743"/>
                  </a:cubicBezTo>
                  <a:lnTo>
                    <a:pt x="1317045" y="1020785"/>
                  </a:lnTo>
                  <a:cubicBezTo>
                    <a:pt x="1317045" y="1033712"/>
                    <a:pt x="1311910" y="1046110"/>
                    <a:pt x="1302769" y="1055251"/>
                  </a:cubicBezTo>
                  <a:cubicBezTo>
                    <a:pt x="1293628" y="1064392"/>
                    <a:pt x="1281230" y="1069528"/>
                    <a:pt x="1268302" y="1069528"/>
                  </a:cubicBezTo>
                  <a:lnTo>
                    <a:pt x="48743" y="1069528"/>
                  </a:lnTo>
                  <a:cubicBezTo>
                    <a:pt x="35815" y="1069528"/>
                    <a:pt x="23417" y="1064392"/>
                    <a:pt x="14276" y="1055251"/>
                  </a:cubicBezTo>
                  <a:cubicBezTo>
                    <a:pt x="5135" y="1046110"/>
                    <a:pt x="0" y="1033712"/>
                    <a:pt x="0" y="1020785"/>
                  </a:cubicBezTo>
                  <a:lnTo>
                    <a:pt x="0" y="48743"/>
                  </a:lnTo>
                  <a:cubicBezTo>
                    <a:pt x="0" y="35815"/>
                    <a:pt x="5135" y="23417"/>
                    <a:pt x="14276" y="14276"/>
                  </a:cubicBezTo>
                  <a:cubicBezTo>
                    <a:pt x="23417" y="5135"/>
                    <a:pt x="35815" y="0"/>
                    <a:pt x="487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122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17045" cy="1117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110" y="3297295"/>
            <a:ext cx="7122723" cy="638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</a:p>
          <a:p>
            <a:pPr algn="l" marL="647700" indent="-323850" lvl="1">
              <a:lnSpc>
                <a:spcPts val="462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Libertad de aprendizaje</a:t>
            </a:r>
          </a:p>
          <a:p>
            <a:pPr algn="l">
              <a:lnSpc>
                <a:spcPts val="4620"/>
              </a:lnSpc>
            </a:pPr>
          </a:p>
          <a:p>
            <a:pPr algn="l" marL="647700" indent="-323850" lvl="1">
              <a:lnSpc>
                <a:spcPts val="462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Buen ambiente en la oficina </a:t>
            </a:r>
          </a:p>
          <a:p>
            <a:pPr algn="l">
              <a:lnSpc>
                <a:spcPts val="4620"/>
              </a:lnSpc>
            </a:pPr>
          </a:p>
          <a:p>
            <a:pPr algn="l" marL="647700" indent="-323850" lvl="1">
              <a:lnSpc>
                <a:spcPts val="462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Flexibilidad horaria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053539" y="2894258"/>
            <a:ext cx="3003865" cy="72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1"/>
              </a:lnSpc>
            </a:pPr>
            <a:r>
              <a:rPr lang="en-US" sz="483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POSITIVO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48183" y="2894258"/>
            <a:ext cx="3279700" cy="72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1"/>
              </a:lnSpc>
            </a:pPr>
            <a:r>
              <a:rPr lang="en-US" sz="483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NEGATIVO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03029" y="3884962"/>
            <a:ext cx="7122723" cy="449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0"/>
              </a:lnSpc>
            </a:pPr>
          </a:p>
          <a:p>
            <a:pPr algn="l" marL="647700" indent="-323850" lvl="1">
              <a:lnSpc>
                <a:spcPts val="447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Muchos cursos, a programar se aprende programando</a:t>
            </a:r>
          </a:p>
          <a:p>
            <a:pPr algn="l">
              <a:lnSpc>
                <a:spcPts val="4470"/>
              </a:lnSpc>
            </a:pPr>
          </a:p>
          <a:p>
            <a:pPr algn="l" marL="647700" indent="-323850" lvl="1">
              <a:lnSpc>
                <a:spcPts val="4470"/>
              </a:lnSpc>
              <a:buFont typeface="Arial"/>
              <a:buChar char="•"/>
            </a:pPr>
            <a:r>
              <a:rPr lang="en-US" sz="3000">
                <a:solidFill>
                  <a:srgbClr val="021937"/>
                </a:solidFill>
                <a:latin typeface="Poppins"/>
                <a:ea typeface="Poppins"/>
                <a:cs typeface="Poppins"/>
                <a:sym typeface="Poppins"/>
              </a:rPr>
              <a:t>Sensación de poca integración en la empresa</a:t>
            </a:r>
          </a:p>
          <a:p>
            <a:pPr algn="l">
              <a:lnSpc>
                <a:spcPts val="4470"/>
              </a:lnSpc>
            </a:pPr>
          </a:p>
          <a:p>
            <a:pPr algn="l">
              <a:lnSpc>
                <a:spcPts val="4470"/>
              </a:lnSpc>
            </a:pP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3417">
            <a:off x="788240" y="2860937"/>
            <a:ext cx="2633167" cy="2633167"/>
          </a:xfrm>
          <a:custGeom>
            <a:avLst/>
            <a:gdLst/>
            <a:ahLst/>
            <a:cxnLst/>
            <a:rect r="r" b="b" t="t" l="l"/>
            <a:pathLst>
              <a:path h="2633167" w="2633167">
                <a:moveTo>
                  <a:pt x="0" y="0"/>
                </a:moveTo>
                <a:lnTo>
                  <a:pt x="2633167" y="0"/>
                </a:lnTo>
                <a:lnTo>
                  <a:pt x="2633167" y="2633167"/>
                </a:lnTo>
                <a:lnTo>
                  <a:pt x="0" y="2633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01900" y="6174748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42477" y="1955739"/>
            <a:ext cx="10003046" cy="7502284"/>
          </a:xfrm>
          <a:custGeom>
            <a:avLst/>
            <a:gdLst/>
            <a:ahLst/>
            <a:cxnLst/>
            <a:rect r="r" b="b" t="t" l="l"/>
            <a:pathLst>
              <a:path h="7502284" w="10003046">
                <a:moveTo>
                  <a:pt x="0" y="0"/>
                </a:moveTo>
                <a:lnTo>
                  <a:pt x="10003046" y="0"/>
                </a:lnTo>
                <a:lnTo>
                  <a:pt x="10003046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6155784" y="540099"/>
            <a:ext cx="5976431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6"/>
              </a:lnSpc>
            </a:pPr>
            <a:r>
              <a:rPr lang="en-US" sz="7817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DAM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46527" y="3523470"/>
            <a:ext cx="2294858" cy="229485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741385" y="3523470"/>
            <a:ext cx="2294858" cy="229485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36244" y="3523470"/>
            <a:ext cx="2294858" cy="22948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30695" y="3523470"/>
            <a:ext cx="2294858" cy="229485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446527" y="5818328"/>
            <a:ext cx="2294858" cy="229485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41385" y="5818328"/>
            <a:ext cx="2294858" cy="229485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36040" y="5818328"/>
            <a:ext cx="2294858" cy="229485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330492" y="5818328"/>
            <a:ext cx="2294858" cy="229485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51669" y="5818328"/>
            <a:ext cx="2294858" cy="229485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252681" y="-175100"/>
            <a:ext cx="5211274" cy="10570409"/>
            <a:chOff x="0" y="0"/>
            <a:chExt cx="1372517" cy="278397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72517" cy="2783976"/>
            </a:xfrm>
            <a:custGeom>
              <a:avLst/>
              <a:gdLst/>
              <a:ahLst/>
              <a:cxnLst/>
              <a:rect r="r" b="b" t="t" l="l"/>
              <a:pathLst>
                <a:path h="2783976" w="1372517">
                  <a:moveTo>
                    <a:pt x="0" y="0"/>
                  </a:moveTo>
                  <a:lnTo>
                    <a:pt x="1372517" y="0"/>
                  </a:lnTo>
                  <a:lnTo>
                    <a:pt x="1372517" y="2783976"/>
                  </a:lnTo>
                  <a:lnTo>
                    <a:pt x="0" y="27839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372517" cy="2831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3856076" y="773265"/>
            <a:ext cx="1379396" cy="1389501"/>
          </a:xfrm>
          <a:custGeom>
            <a:avLst/>
            <a:gdLst/>
            <a:ahLst/>
            <a:cxnLst/>
            <a:rect r="r" b="b" t="t" l="l"/>
            <a:pathLst>
              <a:path h="1389501" w="1379396">
                <a:moveTo>
                  <a:pt x="0" y="0"/>
                </a:moveTo>
                <a:lnTo>
                  <a:pt x="1379395" y="0"/>
                </a:lnTo>
                <a:lnTo>
                  <a:pt x="1379395" y="1389501"/>
                </a:lnTo>
                <a:lnTo>
                  <a:pt x="0" y="1389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722180" y="637174"/>
            <a:ext cx="1537120" cy="1525592"/>
          </a:xfrm>
          <a:custGeom>
            <a:avLst/>
            <a:gdLst/>
            <a:ahLst/>
            <a:cxnLst/>
            <a:rect r="r" b="b" t="t" l="l"/>
            <a:pathLst>
              <a:path h="1525592" w="1537120">
                <a:moveTo>
                  <a:pt x="0" y="0"/>
                </a:moveTo>
                <a:lnTo>
                  <a:pt x="1537120" y="0"/>
                </a:lnTo>
                <a:lnTo>
                  <a:pt x="1537120" y="1525592"/>
                </a:lnTo>
                <a:lnTo>
                  <a:pt x="0" y="1525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595061" y="3634557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889920" y="3634557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184778" y="3634557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79229" y="3634557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595061" y="5929415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89920" y="5929415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184575" y="5929415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479026" y="5929415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00203" y="5929415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957985" y="1572790"/>
            <a:ext cx="7680122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 ABRIL - 11 ABRIL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633142" y="4236650"/>
            <a:ext cx="1921629" cy="129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Presentación, tour y recogida de equipos informáticos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889920" y="4400288"/>
            <a:ext cx="1975642" cy="6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obligatorios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195852" y="4236650"/>
            <a:ext cx="1975642" cy="129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Documentación TypeScript + Cursos obligatorios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514843" y="4398575"/>
            <a:ext cx="1975642" cy="97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Instalación herramientas para JET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46193" y="6448489"/>
            <a:ext cx="1905809" cy="129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Instalación de herramientas + Documentación JavaScript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641052" y="6448489"/>
            <a:ext cx="1905809" cy="129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Documentación </a:t>
            </a: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JavaScript + Proyecto JavaScript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68509" y="6448489"/>
            <a:ext cx="1972329" cy="129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Documentación JavaScript + Proyecto </a:t>
            </a: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390497" y="6286564"/>
            <a:ext cx="2175255" cy="161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 documentación JavaScript + Exposición proyectos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927722" y="2477324"/>
            <a:ext cx="4123413" cy="273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Cursos obligatorios</a:t>
            </a:r>
          </a:p>
          <a:p>
            <a:pPr algn="l">
              <a:lnSpc>
                <a:spcPts val="2674"/>
              </a:lnSpc>
            </a:pP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Prevención Riesgos.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Gestión Medioambiental.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Seguridad de la Información.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IA Generativa.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Prompt efectivo.</a:t>
            </a:r>
          </a:p>
          <a:p>
            <a:pPr algn="l" marL="418442" indent="-209221" lvl="1">
              <a:lnSpc>
                <a:spcPts val="2674"/>
              </a:lnSpc>
              <a:spcBef>
                <a:spcPct val="0"/>
              </a:spcBef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Inteligencia Artificial.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895935" y="5746169"/>
            <a:ext cx="3363365" cy="140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Cursos JavaScript</a:t>
            </a:r>
          </a:p>
          <a:p>
            <a:pPr algn="l">
              <a:lnSpc>
                <a:spcPts val="2674"/>
              </a:lnSpc>
            </a:pP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MOD-074 JavaScript</a:t>
            </a:r>
          </a:p>
          <a:p>
            <a:pPr algn="l" marL="418442" indent="-209221" lvl="1">
              <a:lnSpc>
                <a:spcPts val="2674"/>
              </a:lnSpc>
              <a:spcBef>
                <a:spcPct val="0"/>
              </a:spcBef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MDN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157836" y="6448489"/>
            <a:ext cx="1972329" cy="129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Documentación JavaScript + Proyecto </a:t>
            </a: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52681" y="-175100"/>
            <a:ext cx="5211274" cy="10570409"/>
            <a:chOff x="0" y="0"/>
            <a:chExt cx="1372517" cy="27839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2517" cy="2783976"/>
            </a:xfrm>
            <a:custGeom>
              <a:avLst/>
              <a:gdLst/>
              <a:ahLst/>
              <a:cxnLst/>
              <a:rect r="r" b="b" t="t" l="l"/>
              <a:pathLst>
                <a:path h="2783976" w="1372517">
                  <a:moveTo>
                    <a:pt x="0" y="0"/>
                  </a:moveTo>
                  <a:lnTo>
                    <a:pt x="1372517" y="0"/>
                  </a:lnTo>
                  <a:lnTo>
                    <a:pt x="1372517" y="2783976"/>
                  </a:lnTo>
                  <a:lnTo>
                    <a:pt x="0" y="27839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72517" cy="2831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25247" y="3426291"/>
            <a:ext cx="2296547" cy="22965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21794" y="3426291"/>
            <a:ext cx="2296547" cy="229654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18341" y="3426291"/>
            <a:ext cx="2296547" cy="229654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14481" y="3426291"/>
            <a:ext cx="2296547" cy="229654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325247" y="5722838"/>
            <a:ext cx="2296547" cy="229654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621794" y="5722838"/>
            <a:ext cx="2296547" cy="229654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5722838"/>
            <a:ext cx="2296547" cy="229654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8700" y="3426291"/>
            <a:ext cx="2296547" cy="229654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3354620" y="5527524"/>
            <a:ext cx="4856641" cy="2422250"/>
          </a:xfrm>
          <a:custGeom>
            <a:avLst/>
            <a:gdLst/>
            <a:ahLst/>
            <a:cxnLst/>
            <a:rect r="r" b="b" t="t" l="l"/>
            <a:pathLst>
              <a:path h="2422250" w="4856641">
                <a:moveTo>
                  <a:pt x="0" y="0"/>
                </a:moveTo>
                <a:lnTo>
                  <a:pt x="4856641" y="0"/>
                </a:lnTo>
                <a:lnTo>
                  <a:pt x="4856641" y="2422249"/>
                </a:lnTo>
                <a:lnTo>
                  <a:pt x="0" y="2422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411579" y="1360627"/>
            <a:ext cx="4742722" cy="140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Documentación TypeScript</a:t>
            </a:r>
          </a:p>
          <a:p>
            <a:pPr algn="l">
              <a:lnSpc>
                <a:spcPts val="2674"/>
              </a:lnSpc>
            </a:pPr>
          </a:p>
          <a:p>
            <a:pPr algn="l" marL="418442" indent="-209221" lvl="1">
              <a:lnSpc>
                <a:spcPts val="2674"/>
              </a:lnSpc>
              <a:spcBef>
                <a:spcPct val="0"/>
              </a:spcBef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Documentación oficial TypeScript</a:t>
            </a: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3473891" y="3537481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770438" y="3537481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66985" y="3537481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75028" y="3527070"/>
            <a:ext cx="46891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62"/>
              </a:lnSpc>
              <a:spcBef>
                <a:spcPct val="0"/>
              </a:spcBef>
            </a:pPr>
            <a:r>
              <a:rPr lang="en-US" b="true" sz="28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73891" y="5834028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770438" y="5834028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30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77344" y="5834028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28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933566" y="1133475"/>
            <a:ext cx="8819324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21 ABRIL - 30 ABRIL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77344" y="3537481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98284" y="4507004"/>
            <a:ext cx="1757378" cy="31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Formación JET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290366" y="4354604"/>
            <a:ext cx="1707268" cy="61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Formación JET  + Charla NextAI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481336" y="4354604"/>
            <a:ext cx="1762837" cy="61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8"/>
              </a:lnSpc>
              <a:spcBef>
                <a:spcPct val="0"/>
              </a:spcBef>
            </a:pPr>
            <a:r>
              <a:rPr lang="en-US" sz="17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Formación JET + Retos JET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262992" y="6691023"/>
            <a:ext cx="1019919" cy="31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8284" y="6691023"/>
            <a:ext cx="1871678" cy="31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623406" y="6691023"/>
            <a:ext cx="1607404" cy="31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411579" y="2676600"/>
            <a:ext cx="5032002" cy="340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Formación Oracle JET </a:t>
            </a:r>
          </a:p>
          <a:p>
            <a:pPr algn="l">
              <a:lnSpc>
                <a:spcPts val="2674"/>
              </a:lnSpc>
            </a:pP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 u="sng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  <a:hlinkClick r:id="rId5" tooltip="https://apexapps.oracle.com/pls/apex/f?p=44785:50:0:::50:P50_EVENT_ID,P50_COURSE_ID:5940,260"/>
              </a:rPr>
              <a:t>Part 1 (Develop a Web Application)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 u="sng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  <a:hlinkClick r:id="rId6" tooltip="https://apexapps.oracle.com/pls/apex/f?p=44785:50:0:::50:P50_EVENT_ID,P50_COURSE_ID:6095,361"/>
              </a:rPr>
              <a:t>Part 2 (Responsive layout)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 u="sng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  <a:hlinkClick r:id="rId7" tooltip="https://apexapps.oracle.com/pls/apex/f?p=44785:50:0:::50:P50_EVENT_ID,P50_COURSE_ID:6078,343"/>
              </a:rPr>
              <a:t>Part 3 (Master and Detail Views) 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 u="sng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  <a:hlinkClick r:id="rId8" tooltip="https://apexapps.oracle.com/pls/apex/f?p=44785:50:0:::50:P50_EVENT_ID,P50_COURSE_ID:6091,346"/>
              </a:rPr>
              <a:t>Part 4 (CRUD + API)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 u="sng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  <a:hlinkClick r:id="rId9" tooltip="https://apexapps.oracle.com/pls/apex/f?p=44785:50:0:::50:P50_EVENT_ID,P50_COURSE_ID:6091,346"/>
              </a:rPr>
              <a:t>Part 5 (Web Components)</a:t>
            </a:r>
          </a:p>
          <a:p>
            <a:pPr algn="l">
              <a:lnSpc>
                <a:spcPts val="2674"/>
              </a:lnSpc>
            </a:pP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3548419" y="4507004"/>
            <a:ext cx="1757378" cy="31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Formación JET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894263" y="4507004"/>
            <a:ext cx="1757378" cy="31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Formación JET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49549" y="3557957"/>
            <a:ext cx="2250337" cy="2307362"/>
            <a:chOff x="0" y="0"/>
            <a:chExt cx="792712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99886" y="3557957"/>
            <a:ext cx="2250337" cy="2307362"/>
            <a:chOff x="0" y="0"/>
            <a:chExt cx="792712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24" y="3557957"/>
            <a:ext cx="2250337" cy="2307362"/>
            <a:chOff x="0" y="0"/>
            <a:chExt cx="79271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00163" y="3557957"/>
            <a:ext cx="2250337" cy="2307362"/>
            <a:chOff x="0" y="0"/>
            <a:chExt cx="79271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49549" y="5865318"/>
            <a:ext cx="2250337" cy="2307362"/>
            <a:chOff x="0" y="0"/>
            <a:chExt cx="792712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599886" y="5865318"/>
            <a:ext cx="2250337" cy="2307362"/>
            <a:chOff x="0" y="0"/>
            <a:chExt cx="792712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850024" y="5865318"/>
            <a:ext cx="2250337" cy="2307362"/>
            <a:chOff x="0" y="0"/>
            <a:chExt cx="792712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099963" y="5865318"/>
            <a:ext cx="2250337" cy="2307362"/>
            <a:chOff x="0" y="0"/>
            <a:chExt cx="792712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99211" y="5865318"/>
            <a:ext cx="2250337" cy="2307362"/>
            <a:chOff x="0" y="0"/>
            <a:chExt cx="792712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99211" y="3557957"/>
            <a:ext cx="2250337" cy="2307362"/>
            <a:chOff x="0" y="0"/>
            <a:chExt cx="792712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252681" y="-175100"/>
            <a:ext cx="5211274" cy="10570409"/>
            <a:chOff x="0" y="0"/>
            <a:chExt cx="1372517" cy="278397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72517" cy="2783976"/>
            </a:xfrm>
            <a:custGeom>
              <a:avLst/>
              <a:gdLst/>
              <a:ahLst/>
              <a:cxnLst/>
              <a:rect r="r" b="b" t="t" l="l"/>
              <a:pathLst>
                <a:path h="2783976" w="1372517">
                  <a:moveTo>
                    <a:pt x="0" y="0"/>
                  </a:moveTo>
                  <a:lnTo>
                    <a:pt x="1372517" y="0"/>
                  </a:lnTo>
                  <a:lnTo>
                    <a:pt x="1372517" y="2783976"/>
                  </a:lnTo>
                  <a:lnTo>
                    <a:pt x="0" y="27839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372517" cy="2831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495202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745539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995877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45815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495202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745539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995677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169265" y="5967641"/>
            <a:ext cx="603039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16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44864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326011" y="1477540"/>
            <a:ext cx="8819324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 MAYO - 16 MAYO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44864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42526" y="4512860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499567" y="4532890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039795" y="4532890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872738" y="4532890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266388" y="4532890"/>
            <a:ext cx="1917887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083713" y="6820221"/>
            <a:ext cx="1879133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879387" y="6820221"/>
            <a:ext cx="1712572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84547" y="6820221"/>
            <a:ext cx="1479666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497897" y="6820221"/>
            <a:ext cx="1454868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Pantallas JET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499567" y="6820221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423922" y="327494"/>
            <a:ext cx="4868794" cy="1006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Retos JET</a:t>
            </a:r>
          </a:p>
          <a:p>
            <a:pPr algn="l">
              <a:lnSpc>
                <a:spcPts val="2674"/>
              </a:lnSpc>
            </a:pP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Utilizar el demo-update tanto para la creacion como para la edicion 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Añadir una propiedad mode ("view"|"create"|"edit"|"delete") 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El modo create tiene que mostrar un formulario vacío y no mostrar el itemId 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Implementar el modo view 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Implementar el mode delete 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Modificar para que el componente tenga como entrada una propiedad de tipo objeto item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En el componente se tiene que mostrar la imagen y que sea editable 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Cada vez que el selector cambie, el componente demo-update debe lanzar un evento 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Cambiar el RestDataProvider por CollectionDataProvider 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Crear un componente oj-dialog que embeba el componente anterior y tenga toda la lógica que hay en el dashboard relacionada con el diálogo  </a:t>
            </a:r>
          </a:p>
          <a:p>
            <a:pPr algn="l">
              <a:lnSpc>
                <a:spcPts val="2674"/>
              </a:lnSpc>
            </a:pP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49549" y="3557957"/>
            <a:ext cx="2250337" cy="2307362"/>
            <a:chOff x="0" y="0"/>
            <a:chExt cx="792712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99886" y="3557957"/>
            <a:ext cx="2250337" cy="2307362"/>
            <a:chOff x="0" y="0"/>
            <a:chExt cx="792712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24" y="3557957"/>
            <a:ext cx="2250337" cy="2307362"/>
            <a:chOff x="0" y="0"/>
            <a:chExt cx="79271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00163" y="3557957"/>
            <a:ext cx="2250337" cy="2307362"/>
            <a:chOff x="0" y="0"/>
            <a:chExt cx="79271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49549" y="5865318"/>
            <a:ext cx="2250337" cy="2307362"/>
            <a:chOff x="0" y="0"/>
            <a:chExt cx="792712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99211" y="5865318"/>
            <a:ext cx="2250337" cy="2307362"/>
            <a:chOff x="0" y="0"/>
            <a:chExt cx="792712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99211" y="3557957"/>
            <a:ext cx="2250337" cy="2307362"/>
            <a:chOff x="0" y="0"/>
            <a:chExt cx="792712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252681" y="-175100"/>
            <a:ext cx="5211274" cy="10570409"/>
            <a:chOff x="0" y="0"/>
            <a:chExt cx="1372517" cy="278397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72517" cy="2783976"/>
            </a:xfrm>
            <a:custGeom>
              <a:avLst/>
              <a:gdLst/>
              <a:ahLst/>
              <a:cxnLst/>
              <a:rect r="r" b="b" t="t" l="l"/>
              <a:pathLst>
                <a:path h="2783976" w="1372517">
                  <a:moveTo>
                    <a:pt x="0" y="0"/>
                  </a:moveTo>
                  <a:lnTo>
                    <a:pt x="1372517" y="0"/>
                  </a:lnTo>
                  <a:lnTo>
                    <a:pt x="1372517" y="2783976"/>
                  </a:lnTo>
                  <a:lnTo>
                    <a:pt x="0" y="27839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372517" cy="2831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495202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45539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95877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45815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495202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4864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26011" y="1477540"/>
            <a:ext cx="8819324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19 MAYO - 30 MAYO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4864" y="3660280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19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9229" y="4532890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Pantallas JET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99567" y="4532890"/>
            <a:ext cx="1966969" cy="3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Pantallas JET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990063" y="4361707"/>
            <a:ext cx="1966969" cy="91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Retos JET + Presentación Dual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52286" y="4381737"/>
            <a:ext cx="1966969" cy="6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Pantallas JET + Retos JET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66787" y="4381737"/>
            <a:ext cx="1917887" cy="6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Presentación Dual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69833" y="6689099"/>
            <a:ext cx="1479666" cy="6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Presentación Dual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495202" y="6386383"/>
            <a:ext cx="1966969" cy="151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Presentar</a:t>
            </a:r>
          </a:p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Presentación Dual</a:t>
            </a:r>
          </a:p>
          <a:p>
            <a:pPr algn="ctr">
              <a:lnSpc>
                <a:spcPts val="2418"/>
              </a:lnSpc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C.P.I.F.P. </a:t>
            </a:r>
          </a:p>
          <a:p>
            <a:pPr algn="ctr">
              <a:lnSpc>
                <a:spcPts val="2418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Alan Turing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544948" y="977947"/>
            <a:ext cx="4123413" cy="245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Pantallas JET</a:t>
            </a:r>
          </a:p>
          <a:p>
            <a:pPr algn="l">
              <a:lnSpc>
                <a:spcPts val="3088"/>
              </a:lnSpc>
            </a:pP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Resumen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Email </a:t>
            </a:r>
          </a:p>
          <a:p>
            <a:pPr algn="l">
              <a:lnSpc>
                <a:spcPts val="2674"/>
              </a:lnSpc>
            </a:pP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</p:txBody>
      </p:sp>
      <p:grpSp>
        <p:nvGrpSpPr>
          <p:cNvPr name="Group 44" id="44"/>
          <p:cNvGrpSpPr/>
          <p:nvPr/>
        </p:nvGrpSpPr>
        <p:grpSpPr>
          <a:xfrm rot="0">
            <a:off x="5598042" y="5865318"/>
            <a:ext cx="2250337" cy="2307362"/>
            <a:chOff x="0" y="0"/>
            <a:chExt cx="792712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7848379" y="5865318"/>
            <a:ext cx="2250337" cy="2307362"/>
            <a:chOff x="0" y="0"/>
            <a:chExt cx="792712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0100561" y="5865318"/>
            <a:ext cx="2250337" cy="2307362"/>
            <a:chOff x="0" y="0"/>
            <a:chExt cx="792712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92712" cy="812800"/>
            </a:xfrm>
            <a:custGeom>
              <a:avLst/>
              <a:gdLst/>
              <a:ahLst/>
              <a:cxnLst/>
              <a:rect r="r" b="b" t="t" l="l"/>
              <a:pathLst>
                <a:path h="812800" w="792712">
                  <a:moveTo>
                    <a:pt x="0" y="0"/>
                  </a:moveTo>
                  <a:lnTo>
                    <a:pt x="792712" y="0"/>
                  </a:lnTo>
                  <a:lnTo>
                    <a:pt x="7927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79271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5745539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28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995877" y="5967641"/>
            <a:ext cx="449938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29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191916" y="5967641"/>
            <a:ext cx="557737" cy="46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8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30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3449" y="3335581"/>
            <a:ext cx="6724629" cy="3513156"/>
          </a:xfrm>
          <a:custGeom>
            <a:avLst/>
            <a:gdLst/>
            <a:ahLst/>
            <a:cxnLst/>
            <a:rect r="r" b="b" t="t" l="l"/>
            <a:pathLst>
              <a:path h="3513156" w="6724629">
                <a:moveTo>
                  <a:pt x="0" y="0"/>
                </a:moveTo>
                <a:lnTo>
                  <a:pt x="6724629" y="0"/>
                </a:lnTo>
                <a:lnTo>
                  <a:pt x="6724629" y="3513157"/>
                </a:lnTo>
                <a:lnTo>
                  <a:pt x="0" y="351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9065" y="2013842"/>
            <a:ext cx="1825557" cy="1825557"/>
          </a:xfrm>
          <a:custGeom>
            <a:avLst/>
            <a:gdLst/>
            <a:ahLst/>
            <a:cxnLst/>
            <a:rect r="r" b="b" t="t" l="l"/>
            <a:pathLst>
              <a:path h="1825557" w="1825557">
                <a:moveTo>
                  <a:pt x="0" y="0"/>
                </a:moveTo>
                <a:lnTo>
                  <a:pt x="1825557" y="0"/>
                </a:lnTo>
                <a:lnTo>
                  <a:pt x="1825557" y="1825557"/>
                </a:lnTo>
                <a:lnTo>
                  <a:pt x="0" y="1825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22" y="6146798"/>
            <a:ext cx="3421753" cy="2100101"/>
          </a:xfrm>
          <a:custGeom>
            <a:avLst/>
            <a:gdLst/>
            <a:ahLst/>
            <a:cxnLst/>
            <a:rect r="r" b="b" t="t" l="l"/>
            <a:pathLst>
              <a:path h="2100101" w="3421753">
                <a:moveTo>
                  <a:pt x="0" y="0"/>
                </a:moveTo>
                <a:lnTo>
                  <a:pt x="3421752" y="0"/>
                </a:lnTo>
                <a:lnTo>
                  <a:pt x="3421752" y="2100100"/>
                </a:lnTo>
                <a:lnTo>
                  <a:pt x="0" y="2100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32833" y="6146798"/>
            <a:ext cx="2020232" cy="2852093"/>
          </a:xfrm>
          <a:custGeom>
            <a:avLst/>
            <a:gdLst/>
            <a:ahLst/>
            <a:cxnLst/>
            <a:rect r="r" b="b" t="t" l="l"/>
            <a:pathLst>
              <a:path h="2852093" w="2020232">
                <a:moveTo>
                  <a:pt x="0" y="0"/>
                </a:moveTo>
                <a:lnTo>
                  <a:pt x="2020232" y="0"/>
                </a:lnTo>
                <a:lnTo>
                  <a:pt x="2020232" y="2852092"/>
                </a:lnTo>
                <a:lnTo>
                  <a:pt x="0" y="2852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90414" y="2822170"/>
            <a:ext cx="2019066" cy="2019066"/>
          </a:xfrm>
          <a:custGeom>
            <a:avLst/>
            <a:gdLst/>
            <a:ahLst/>
            <a:cxnLst/>
            <a:rect r="r" b="b" t="t" l="l"/>
            <a:pathLst>
              <a:path h="2019066" w="2019066">
                <a:moveTo>
                  <a:pt x="0" y="0"/>
                </a:moveTo>
                <a:lnTo>
                  <a:pt x="2019065" y="0"/>
                </a:lnTo>
                <a:lnTo>
                  <a:pt x="2019065" y="2019065"/>
                </a:lnTo>
                <a:lnTo>
                  <a:pt x="0" y="20190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22498" y="1583257"/>
            <a:ext cx="2301118" cy="2301118"/>
          </a:xfrm>
          <a:custGeom>
            <a:avLst/>
            <a:gdLst/>
            <a:ahLst/>
            <a:cxnLst/>
            <a:rect r="r" b="b" t="t" l="l"/>
            <a:pathLst>
              <a:path h="2301118" w="2301118">
                <a:moveTo>
                  <a:pt x="0" y="0"/>
                </a:moveTo>
                <a:lnTo>
                  <a:pt x="2301118" y="0"/>
                </a:lnTo>
                <a:lnTo>
                  <a:pt x="2301118" y="2301118"/>
                </a:lnTo>
                <a:lnTo>
                  <a:pt x="0" y="2301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3269" y="5828129"/>
            <a:ext cx="2721199" cy="2721199"/>
          </a:xfrm>
          <a:custGeom>
            <a:avLst/>
            <a:gdLst/>
            <a:ahLst/>
            <a:cxnLst/>
            <a:rect r="r" b="b" t="t" l="l"/>
            <a:pathLst>
              <a:path h="2721199" w="2721199">
                <a:moveTo>
                  <a:pt x="0" y="0"/>
                </a:moveTo>
                <a:lnTo>
                  <a:pt x="2721200" y="0"/>
                </a:lnTo>
                <a:lnTo>
                  <a:pt x="2721200" y="2721199"/>
                </a:lnTo>
                <a:lnTo>
                  <a:pt x="0" y="2721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02908" y="8211986"/>
            <a:ext cx="2803649" cy="850880"/>
          </a:xfrm>
          <a:custGeom>
            <a:avLst/>
            <a:gdLst/>
            <a:ahLst/>
            <a:cxnLst/>
            <a:rect r="r" b="b" t="t" l="l"/>
            <a:pathLst>
              <a:path h="850880" w="2803649">
                <a:moveTo>
                  <a:pt x="0" y="0"/>
                </a:moveTo>
                <a:lnTo>
                  <a:pt x="2803650" y="0"/>
                </a:lnTo>
                <a:lnTo>
                  <a:pt x="2803650" y="850880"/>
                </a:lnTo>
                <a:lnTo>
                  <a:pt x="0" y="8508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30290" y="532244"/>
            <a:ext cx="5950224" cy="189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TECNOLOGÍAS UTILIZADAS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9883" y="4188621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VSC (IDE)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77753" y="4241535"/>
            <a:ext cx="3590608" cy="39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HTML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43803" y="6294976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Oracle JET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597464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NodeJS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64778" y="4946728"/>
            <a:ext cx="3590608" cy="39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JavaScript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48565" y="8867431"/>
            <a:ext cx="3590608" cy="39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TypeScript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9478250"/>
            <a:ext cx="3590608" cy="39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590" spc="-51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CSS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2221409" y="4957984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6" y="0"/>
                </a:lnTo>
                <a:lnTo>
                  <a:pt x="10165046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73425" y="1114425"/>
            <a:ext cx="6271224" cy="98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033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ORGANIGRAMA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219592" y="2353549"/>
            <a:ext cx="4570783" cy="860015"/>
            <a:chOff x="0" y="0"/>
            <a:chExt cx="856835" cy="1612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6835" cy="161218"/>
            </a:xfrm>
            <a:custGeom>
              <a:avLst/>
              <a:gdLst/>
              <a:ahLst/>
              <a:cxnLst/>
              <a:rect r="r" b="b" t="t" l="l"/>
              <a:pathLst>
                <a:path h="161218" w="856835">
                  <a:moveTo>
                    <a:pt x="80609" y="0"/>
                  </a:moveTo>
                  <a:lnTo>
                    <a:pt x="776226" y="0"/>
                  </a:lnTo>
                  <a:cubicBezTo>
                    <a:pt x="820745" y="0"/>
                    <a:pt x="856835" y="36090"/>
                    <a:pt x="856835" y="80609"/>
                  </a:cubicBezTo>
                  <a:lnTo>
                    <a:pt x="856835" y="80609"/>
                  </a:lnTo>
                  <a:cubicBezTo>
                    <a:pt x="856835" y="101988"/>
                    <a:pt x="848342" y="122491"/>
                    <a:pt x="833225" y="137608"/>
                  </a:cubicBezTo>
                  <a:cubicBezTo>
                    <a:pt x="818108" y="152725"/>
                    <a:pt x="797605" y="161218"/>
                    <a:pt x="776226" y="161218"/>
                  </a:cubicBezTo>
                  <a:lnTo>
                    <a:pt x="80609" y="161218"/>
                  </a:lnTo>
                  <a:cubicBezTo>
                    <a:pt x="36090" y="161218"/>
                    <a:pt x="0" y="125128"/>
                    <a:pt x="0" y="80609"/>
                  </a:cubicBezTo>
                  <a:lnTo>
                    <a:pt x="0" y="80609"/>
                  </a:lnTo>
                  <a:cubicBezTo>
                    <a:pt x="0" y="36090"/>
                    <a:pt x="36090" y="0"/>
                    <a:pt x="806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56835" cy="208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815390" y="2598135"/>
            <a:ext cx="3379186" cy="36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Offerings &amp; Growth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00322" y="4164234"/>
            <a:ext cx="2519446" cy="1528599"/>
            <a:chOff x="0" y="0"/>
            <a:chExt cx="472293" cy="286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293" cy="286550"/>
            </a:xfrm>
            <a:custGeom>
              <a:avLst/>
              <a:gdLst/>
              <a:ahLst/>
              <a:cxnLst/>
              <a:rect r="r" b="b" t="t" l="l"/>
              <a:pathLst>
                <a:path h="286550" w="472293">
                  <a:moveTo>
                    <a:pt x="143275" y="0"/>
                  </a:moveTo>
                  <a:lnTo>
                    <a:pt x="329018" y="0"/>
                  </a:lnTo>
                  <a:cubicBezTo>
                    <a:pt x="367017" y="0"/>
                    <a:pt x="403460" y="15095"/>
                    <a:pt x="430329" y="41964"/>
                  </a:cubicBezTo>
                  <a:cubicBezTo>
                    <a:pt x="457198" y="68833"/>
                    <a:pt x="472293" y="105276"/>
                    <a:pt x="472293" y="143275"/>
                  </a:cubicBezTo>
                  <a:lnTo>
                    <a:pt x="472293" y="143275"/>
                  </a:lnTo>
                  <a:cubicBezTo>
                    <a:pt x="472293" y="181274"/>
                    <a:pt x="457198" y="217716"/>
                    <a:pt x="430329" y="244586"/>
                  </a:cubicBezTo>
                  <a:cubicBezTo>
                    <a:pt x="403460" y="271455"/>
                    <a:pt x="367017" y="286550"/>
                    <a:pt x="329018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2293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67535" y="4571662"/>
            <a:ext cx="3379186" cy="70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Strategy &amp; Transformation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576545" y="4164234"/>
            <a:ext cx="1928672" cy="1528599"/>
            <a:chOff x="0" y="0"/>
            <a:chExt cx="361547" cy="286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547" cy="286550"/>
            </a:xfrm>
            <a:custGeom>
              <a:avLst/>
              <a:gdLst/>
              <a:ahLst/>
              <a:cxnLst/>
              <a:rect r="r" b="b" t="t" l="l"/>
              <a:pathLst>
                <a:path h="286550" w="361547">
                  <a:moveTo>
                    <a:pt x="143275" y="0"/>
                  </a:moveTo>
                  <a:lnTo>
                    <a:pt x="218272" y="0"/>
                  </a:lnTo>
                  <a:cubicBezTo>
                    <a:pt x="256271" y="0"/>
                    <a:pt x="292714" y="15095"/>
                    <a:pt x="319583" y="41964"/>
                  </a:cubicBezTo>
                  <a:cubicBezTo>
                    <a:pt x="346452" y="68833"/>
                    <a:pt x="361547" y="105276"/>
                    <a:pt x="361547" y="143275"/>
                  </a:cubicBezTo>
                  <a:lnTo>
                    <a:pt x="361547" y="143275"/>
                  </a:lnTo>
                  <a:cubicBezTo>
                    <a:pt x="361547" y="181274"/>
                    <a:pt x="346452" y="217716"/>
                    <a:pt x="319583" y="244586"/>
                  </a:cubicBezTo>
                  <a:cubicBezTo>
                    <a:pt x="292714" y="271455"/>
                    <a:pt x="256271" y="286550"/>
                    <a:pt x="218272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122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61547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311651" y="4571662"/>
            <a:ext cx="2396530" cy="70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Bussines</a:t>
            </a:r>
          </a:p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 Aplications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176038" y="4164234"/>
            <a:ext cx="2519446" cy="1528599"/>
            <a:chOff x="0" y="0"/>
            <a:chExt cx="472293" cy="2865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293" cy="286550"/>
            </a:xfrm>
            <a:custGeom>
              <a:avLst/>
              <a:gdLst/>
              <a:ahLst/>
              <a:cxnLst/>
              <a:rect r="r" b="b" t="t" l="l"/>
              <a:pathLst>
                <a:path h="286550" w="472293">
                  <a:moveTo>
                    <a:pt x="143275" y="0"/>
                  </a:moveTo>
                  <a:lnTo>
                    <a:pt x="329018" y="0"/>
                  </a:lnTo>
                  <a:cubicBezTo>
                    <a:pt x="367017" y="0"/>
                    <a:pt x="403460" y="15095"/>
                    <a:pt x="430329" y="41964"/>
                  </a:cubicBezTo>
                  <a:cubicBezTo>
                    <a:pt x="457198" y="68833"/>
                    <a:pt x="472293" y="105276"/>
                    <a:pt x="472293" y="143275"/>
                  </a:cubicBezTo>
                  <a:lnTo>
                    <a:pt x="472293" y="143275"/>
                  </a:lnTo>
                  <a:cubicBezTo>
                    <a:pt x="472293" y="181274"/>
                    <a:pt x="457198" y="217716"/>
                    <a:pt x="430329" y="244586"/>
                  </a:cubicBezTo>
                  <a:cubicBezTo>
                    <a:pt x="403460" y="271455"/>
                    <a:pt x="367017" y="286550"/>
                    <a:pt x="329018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72293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708180" y="4571662"/>
            <a:ext cx="3379186" cy="70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Hybrid Cloud</a:t>
            </a:r>
          </a:p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 &amp; Data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380619" y="4119996"/>
            <a:ext cx="2215545" cy="1528599"/>
            <a:chOff x="0" y="0"/>
            <a:chExt cx="415324" cy="286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5324" cy="286550"/>
            </a:xfrm>
            <a:custGeom>
              <a:avLst/>
              <a:gdLst/>
              <a:ahLst/>
              <a:cxnLst/>
              <a:rect r="r" b="b" t="t" l="l"/>
              <a:pathLst>
                <a:path h="286550" w="415324">
                  <a:moveTo>
                    <a:pt x="143275" y="0"/>
                  </a:moveTo>
                  <a:lnTo>
                    <a:pt x="272049" y="0"/>
                  </a:lnTo>
                  <a:cubicBezTo>
                    <a:pt x="310048" y="0"/>
                    <a:pt x="346490" y="15095"/>
                    <a:pt x="373360" y="41964"/>
                  </a:cubicBezTo>
                  <a:cubicBezTo>
                    <a:pt x="400229" y="68833"/>
                    <a:pt x="415324" y="105276"/>
                    <a:pt x="415324" y="143275"/>
                  </a:cubicBezTo>
                  <a:lnTo>
                    <a:pt x="415324" y="143275"/>
                  </a:lnTo>
                  <a:cubicBezTo>
                    <a:pt x="415324" y="181274"/>
                    <a:pt x="400229" y="217716"/>
                    <a:pt x="373360" y="244586"/>
                  </a:cubicBezTo>
                  <a:cubicBezTo>
                    <a:pt x="346490" y="271455"/>
                    <a:pt x="310048" y="286550"/>
                    <a:pt x="272049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15324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798798" y="4527424"/>
            <a:ext cx="3379186" cy="70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 Operations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378009" y="4164234"/>
            <a:ext cx="2216544" cy="1528599"/>
            <a:chOff x="0" y="0"/>
            <a:chExt cx="415511" cy="286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5511" cy="286550"/>
            </a:xfrm>
            <a:custGeom>
              <a:avLst/>
              <a:gdLst/>
              <a:ahLst/>
              <a:cxnLst/>
              <a:rect r="r" b="b" t="t" l="l"/>
              <a:pathLst>
                <a:path h="286550" w="415511">
                  <a:moveTo>
                    <a:pt x="143275" y="0"/>
                  </a:moveTo>
                  <a:lnTo>
                    <a:pt x="272236" y="0"/>
                  </a:lnTo>
                  <a:cubicBezTo>
                    <a:pt x="310235" y="0"/>
                    <a:pt x="346678" y="15095"/>
                    <a:pt x="373547" y="41964"/>
                  </a:cubicBezTo>
                  <a:cubicBezTo>
                    <a:pt x="400416" y="68833"/>
                    <a:pt x="415511" y="105276"/>
                    <a:pt x="415511" y="143275"/>
                  </a:cubicBezTo>
                  <a:lnTo>
                    <a:pt x="415511" y="143275"/>
                  </a:lnTo>
                  <a:cubicBezTo>
                    <a:pt x="415511" y="181274"/>
                    <a:pt x="400416" y="217716"/>
                    <a:pt x="373547" y="244586"/>
                  </a:cubicBezTo>
                  <a:cubicBezTo>
                    <a:pt x="346678" y="271455"/>
                    <a:pt x="310235" y="286550"/>
                    <a:pt x="272236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15511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796188" y="4571662"/>
            <a:ext cx="3379186" cy="70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Application Operations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5444207" y="4119996"/>
            <a:ext cx="2519446" cy="1528599"/>
            <a:chOff x="0" y="0"/>
            <a:chExt cx="472293" cy="2865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2293" cy="286550"/>
            </a:xfrm>
            <a:custGeom>
              <a:avLst/>
              <a:gdLst/>
              <a:ahLst/>
              <a:cxnLst/>
              <a:rect r="r" b="b" t="t" l="l"/>
              <a:pathLst>
                <a:path h="286550" w="472293">
                  <a:moveTo>
                    <a:pt x="143275" y="0"/>
                  </a:moveTo>
                  <a:lnTo>
                    <a:pt x="329018" y="0"/>
                  </a:lnTo>
                  <a:cubicBezTo>
                    <a:pt x="367017" y="0"/>
                    <a:pt x="403460" y="15095"/>
                    <a:pt x="430329" y="41964"/>
                  </a:cubicBezTo>
                  <a:cubicBezTo>
                    <a:pt x="457198" y="68833"/>
                    <a:pt x="472293" y="105276"/>
                    <a:pt x="472293" y="143275"/>
                  </a:cubicBezTo>
                  <a:lnTo>
                    <a:pt x="472293" y="143275"/>
                  </a:lnTo>
                  <a:cubicBezTo>
                    <a:pt x="472293" y="181274"/>
                    <a:pt x="457198" y="217716"/>
                    <a:pt x="430329" y="244586"/>
                  </a:cubicBezTo>
                  <a:cubicBezTo>
                    <a:pt x="403460" y="271455"/>
                    <a:pt x="367017" y="286550"/>
                    <a:pt x="329018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1B8D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72293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976349" y="4698874"/>
            <a:ext cx="3379186" cy="36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Cybersecurity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660045" y="3643746"/>
            <a:ext cx="1500589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>
            <a:off x="1660045" y="3643746"/>
            <a:ext cx="0" cy="52048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4540881" y="3643746"/>
            <a:ext cx="0" cy="52048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>
            <a:off x="7416823" y="3643746"/>
            <a:ext cx="0" cy="53592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 flipH="true">
            <a:off x="10488391" y="3643746"/>
            <a:ext cx="0" cy="4762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H="true">
            <a:off x="13486281" y="3643746"/>
            <a:ext cx="0" cy="52048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H="true">
            <a:off x="16646393" y="3643766"/>
            <a:ext cx="500" cy="4762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868180" y="7136229"/>
            <a:ext cx="2519446" cy="1528599"/>
            <a:chOff x="0" y="0"/>
            <a:chExt cx="472293" cy="2865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2293" cy="286550"/>
            </a:xfrm>
            <a:custGeom>
              <a:avLst/>
              <a:gdLst/>
              <a:ahLst/>
              <a:cxnLst/>
              <a:rect r="r" b="b" t="t" l="l"/>
              <a:pathLst>
                <a:path h="286550" w="472293">
                  <a:moveTo>
                    <a:pt x="143275" y="0"/>
                  </a:moveTo>
                  <a:lnTo>
                    <a:pt x="329018" y="0"/>
                  </a:lnTo>
                  <a:cubicBezTo>
                    <a:pt x="367017" y="0"/>
                    <a:pt x="403460" y="15095"/>
                    <a:pt x="430329" y="41964"/>
                  </a:cubicBezTo>
                  <a:cubicBezTo>
                    <a:pt x="457198" y="68833"/>
                    <a:pt x="472293" y="105276"/>
                    <a:pt x="472293" y="143275"/>
                  </a:cubicBezTo>
                  <a:lnTo>
                    <a:pt x="472293" y="143275"/>
                  </a:lnTo>
                  <a:cubicBezTo>
                    <a:pt x="472293" y="181274"/>
                    <a:pt x="457198" y="217716"/>
                    <a:pt x="430329" y="244586"/>
                  </a:cubicBezTo>
                  <a:cubicBezTo>
                    <a:pt x="403460" y="271455"/>
                    <a:pt x="367017" y="286550"/>
                    <a:pt x="329018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1220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472293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400322" y="7715107"/>
            <a:ext cx="3379186" cy="36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Oracle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4113701" y="7136229"/>
            <a:ext cx="2519446" cy="1528599"/>
            <a:chOff x="0" y="0"/>
            <a:chExt cx="472293" cy="28655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72293" cy="286550"/>
            </a:xfrm>
            <a:custGeom>
              <a:avLst/>
              <a:gdLst/>
              <a:ahLst/>
              <a:cxnLst/>
              <a:rect r="r" b="b" t="t" l="l"/>
              <a:pathLst>
                <a:path h="286550" w="472293">
                  <a:moveTo>
                    <a:pt x="143275" y="0"/>
                  </a:moveTo>
                  <a:lnTo>
                    <a:pt x="329018" y="0"/>
                  </a:lnTo>
                  <a:cubicBezTo>
                    <a:pt x="367017" y="0"/>
                    <a:pt x="403460" y="15095"/>
                    <a:pt x="430329" y="41964"/>
                  </a:cubicBezTo>
                  <a:cubicBezTo>
                    <a:pt x="457198" y="68833"/>
                    <a:pt x="472293" y="105276"/>
                    <a:pt x="472293" y="143275"/>
                  </a:cubicBezTo>
                  <a:lnTo>
                    <a:pt x="472293" y="143275"/>
                  </a:lnTo>
                  <a:cubicBezTo>
                    <a:pt x="472293" y="181274"/>
                    <a:pt x="457198" y="217716"/>
                    <a:pt x="430329" y="244586"/>
                  </a:cubicBezTo>
                  <a:cubicBezTo>
                    <a:pt x="403460" y="271455"/>
                    <a:pt x="367017" y="286550"/>
                    <a:pt x="329018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12200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472293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3645844" y="7715107"/>
            <a:ext cx="3379186" cy="36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SAP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7473749" y="7136229"/>
            <a:ext cx="2519446" cy="1528599"/>
            <a:chOff x="0" y="0"/>
            <a:chExt cx="472293" cy="28655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72293" cy="286550"/>
            </a:xfrm>
            <a:custGeom>
              <a:avLst/>
              <a:gdLst/>
              <a:ahLst/>
              <a:cxnLst/>
              <a:rect r="r" b="b" t="t" l="l"/>
              <a:pathLst>
                <a:path h="286550" w="472293">
                  <a:moveTo>
                    <a:pt x="143275" y="0"/>
                  </a:moveTo>
                  <a:lnTo>
                    <a:pt x="329018" y="0"/>
                  </a:lnTo>
                  <a:cubicBezTo>
                    <a:pt x="367017" y="0"/>
                    <a:pt x="403460" y="15095"/>
                    <a:pt x="430329" y="41964"/>
                  </a:cubicBezTo>
                  <a:cubicBezTo>
                    <a:pt x="457198" y="68833"/>
                    <a:pt x="472293" y="105276"/>
                    <a:pt x="472293" y="143275"/>
                  </a:cubicBezTo>
                  <a:lnTo>
                    <a:pt x="472293" y="143275"/>
                  </a:lnTo>
                  <a:cubicBezTo>
                    <a:pt x="472293" y="181274"/>
                    <a:pt x="457198" y="217716"/>
                    <a:pt x="430329" y="244586"/>
                  </a:cubicBezTo>
                  <a:cubicBezTo>
                    <a:pt x="403460" y="271455"/>
                    <a:pt x="367017" y="286550"/>
                    <a:pt x="329018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12200"/>
              </a:solidFill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472293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7005891" y="7715107"/>
            <a:ext cx="3379186" cy="36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SALESFORCE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0794428" y="7136229"/>
            <a:ext cx="2519446" cy="1528599"/>
            <a:chOff x="0" y="0"/>
            <a:chExt cx="472293" cy="28655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72293" cy="286550"/>
            </a:xfrm>
            <a:custGeom>
              <a:avLst/>
              <a:gdLst/>
              <a:ahLst/>
              <a:cxnLst/>
              <a:rect r="r" b="b" t="t" l="l"/>
              <a:pathLst>
                <a:path h="286550" w="472293">
                  <a:moveTo>
                    <a:pt x="143275" y="0"/>
                  </a:moveTo>
                  <a:lnTo>
                    <a:pt x="329018" y="0"/>
                  </a:lnTo>
                  <a:cubicBezTo>
                    <a:pt x="367017" y="0"/>
                    <a:pt x="403460" y="15095"/>
                    <a:pt x="430329" y="41964"/>
                  </a:cubicBezTo>
                  <a:cubicBezTo>
                    <a:pt x="457198" y="68833"/>
                    <a:pt x="472293" y="105276"/>
                    <a:pt x="472293" y="143275"/>
                  </a:cubicBezTo>
                  <a:lnTo>
                    <a:pt x="472293" y="143275"/>
                  </a:lnTo>
                  <a:cubicBezTo>
                    <a:pt x="472293" y="181274"/>
                    <a:pt x="457198" y="217716"/>
                    <a:pt x="430329" y="244586"/>
                  </a:cubicBezTo>
                  <a:cubicBezTo>
                    <a:pt x="403460" y="271455"/>
                    <a:pt x="367017" y="286550"/>
                    <a:pt x="329018" y="286550"/>
                  </a:cubicBezTo>
                  <a:lnTo>
                    <a:pt x="143275" y="286550"/>
                  </a:lnTo>
                  <a:cubicBezTo>
                    <a:pt x="105276" y="286550"/>
                    <a:pt x="68833" y="271455"/>
                    <a:pt x="41964" y="244586"/>
                  </a:cubicBezTo>
                  <a:cubicBezTo>
                    <a:pt x="15095" y="217716"/>
                    <a:pt x="0" y="181274"/>
                    <a:pt x="0" y="143275"/>
                  </a:cubicBezTo>
                  <a:lnTo>
                    <a:pt x="0" y="143275"/>
                  </a:lnTo>
                  <a:cubicBezTo>
                    <a:pt x="0" y="105276"/>
                    <a:pt x="15095" y="68833"/>
                    <a:pt x="41964" y="41964"/>
                  </a:cubicBezTo>
                  <a:cubicBezTo>
                    <a:pt x="68833" y="15095"/>
                    <a:pt x="105276" y="0"/>
                    <a:pt x="143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1220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472293" cy="33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0326570" y="7372207"/>
            <a:ext cx="3379186" cy="104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ADOBE </a:t>
            </a:r>
          </a:p>
          <a:p>
            <a:pPr algn="ctr">
              <a:lnSpc>
                <a:spcPts val="2731"/>
              </a:lnSpc>
            </a:pPr>
            <a:r>
              <a:rPr lang="en-US" sz="23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(Marketing &amp; commerce)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4338174" y="7048281"/>
            <a:ext cx="2692029" cy="1704496"/>
            <a:chOff x="0" y="0"/>
            <a:chExt cx="504645" cy="319523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04645" cy="319523"/>
            </a:xfrm>
            <a:custGeom>
              <a:avLst/>
              <a:gdLst/>
              <a:ahLst/>
              <a:cxnLst/>
              <a:rect r="r" b="b" t="t" l="l"/>
              <a:pathLst>
                <a:path h="319523" w="504645">
                  <a:moveTo>
                    <a:pt x="146669" y="0"/>
                  </a:moveTo>
                  <a:lnTo>
                    <a:pt x="357976" y="0"/>
                  </a:lnTo>
                  <a:cubicBezTo>
                    <a:pt x="438979" y="0"/>
                    <a:pt x="504645" y="65666"/>
                    <a:pt x="504645" y="146669"/>
                  </a:cubicBezTo>
                  <a:lnTo>
                    <a:pt x="504645" y="172854"/>
                  </a:lnTo>
                  <a:cubicBezTo>
                    <a:pt x="504645" y="253857"/>
                    <a:pt x="438979" y="319523"/>
                    <a:pt x="357976" y="319523"/>
                  </a:cubicBezTo>
                  <a:lnTo>
                    <a:pt x="146669" y="319523"/>
                  </a:lnTo>
                  <a:cubicBezTo>
                    <a:pt x="65666" y="319523"/>
                    <a:pt x="0" y="253857"/>
                    <a:pt x="0" y="172854"/>
                  </a:cubicBezTo>
                  <a:lnTo>
                    <a:pt x="0" y="146669"/>
                  </a:lnTo>
                  <a:cubicBezTo>
                    <a:pt x="0" y="65666"/>
                    <a:pt x="65666" y="0"/>
                    <a:pt x="1466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12200"/>
              </a:solidFill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504645" cy="367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3947649" y="7391448"/>
            <a:ext cx="3379186" cy="999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4"/>
              </a:lnSpc>
            </a:pPr>
            <a:r>
              <a:rPr lang="en-US" sz="2234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ASSETS &amp; MANUFACTURING OPTIMIZATION</a:t>
            </a:r>
          </a:p>
        </p:txBody>
      </p:sp>
      <p:sp>
        <p:nvSpPr>
          <p:cNvPr name="AutoShape 59" id="59"/>
          <p:cNvSpPr/>
          <p:nvPr/>
        </p:nvSpPr>
        <p:spPr>
          <a:xfrm>
            <a:off x="2127903" y="6397683"/>
            <a:ext cx="1355628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H="true">
            <a:off x="2127903" y="6399304"/>
            <a:ext cx="18981" cy="7369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1" id="61"/>
          <p:cNvSpPr/>
          <p:nvPr/>
        </p:nvSpPr>
        <p:spPr>
          <a:xfrm>
            <a:off x="5373425" y="6397683"/>
            <a:ext cx="0" cy="73854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2" id="62"/>
          <p:cNvSpPr/>
          <p:nvPr/>
        </p:nvSpPr>
        <p:spPr>
          <a:xfrm>
            <a:off x="8752522" y="6397683"/>
            <a:ext cx="0" cy="73854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3" id="63"/>
          <p:cNvSpPr/>
          <p:nvPr/>
        </p:nvSpPr>
        <p:spPr>
          <a:xfrm>
            <a:off x="12016163" y="6399304"/>
            <a:ext cx="0" cy="73854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 flipH="true">
            <a:off x="15684189" y="6399304"/>
            <a:ext cx="0" cy="64897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 flipH="true">
            <a:off x="8504983" y="3213565"/>
            <a:ext cx="0" cy="43018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H="true">
            <a:off x="4540881" y="5692833"/>
            <a:ext cx="0" cy="7048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7" id="67"/>
          <p:cNvSpPr/>
          <p:nvPr/>
        </p:nvSpPr>
        <p:spPr>
          <a:xfrm flipH="false" flipV="false" rot="7859169">
            <a:off x="-6697745" y="-462435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61291" y="6295040"/>
            <a:ext cx="6113301" cy="3301182"/>
          </a:xfrm>
          <a:custGeom>
            <a:avLst/>
            <a:gdLst/>
            <a:ahLst/>
            <a:cxnLst/>
            <a:rect r="r" b="b" t="t" l="l"/>
            <a:pathLst>
              <a:path h="3301182" w="6113301">
                <a:moveTo>
                  <a:pt x="0" y="0"/>
                </a:moveTo>
                <a:lnTo>
                  <a:pt x="6113301" y="0"/>
                </a:lnTo>
                <a:lnTo>
                  <a:pt x="6113301" y="3301183"/>
                </a:lnTo>
                <a:lnTo>
                  <a:pt x="0" y="330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670601" y="1747250"/>
            <a:ext cx="2294682" cy="2294682"/>
          </a:xfrm>
          <a:custGeom>
            <a:avLst/>
            <a:gdLst/>
            <a:ahLst/>
            <a:cxnLst/>
            <a:rect r="r" b="b" t="t" l="l"/>
            <a:pathLst>
              <a:path h="2294682" w="2294682">
                <a:moveTo>
                  <a:pt x="0" y="0"/>
                </a:moveTo>
                <a:lnTo>
                  <a:pt x="2294682" y="0"/>
                </a:lnTo>
                <a:lnTo>
                  <a:pt x="2294682" y="2294681"/>
                </a:lnTo>
                <a:lnTo>
                  <a:pt x="0" y="2294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6138" y="5560928"/>
            <a:ext cx="4009043" cy="2625923"/>
          </a:xfrm>
          <a:custGeom>
            <a:avLst/>
            <a:gdLst/>
            <a:ahLst/>
            <a:cxnLst/>
            <a:rect r="r" b="b" t="t" l="l"/>
            <a:pathLst>
              <a:path h="2625923" w="4009043">
                <a:moveTo>
                  <a:pt x="0" y="0"/>
                </a:moveTo>
                <a:lnTo>
                  <a:pt x="4009044" y="0"/>
                </a:lnTo>
                <a:lnTo>
                  <a:pt x="4009044" y="2625924"/>
                </a:lnTo>
                <a:lnTo>
                  <a:pt x="0" y="2625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21290" y="449484"/>
            <a:ext cx="3900271" cy="3563873"/>
          </a:xfrm>
          <a:custGeom>
            <a:avLst/>
            <a:gdLst/>
            <a:ahLst/>
            <a:cxnLst/>
            <a:rect r="r" b="b" t="t" l="l"/>
            <a:pathLst>
              <a:path h="3563873" w="3900271">
                <a:moveTo>
                  <a:pt x="0" y="0"/>
                </a:moveTo>
                <a:lnTo>
                  <a:pt x="3900271" y="0"/>
                </a:lnTo>
                <a:lnTo>
                  <a:pt x="3900271" y="3563872"/>
                </a:lnTo>
                <a:lnTo>
                  <a:pt x="0" y="3563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11834" y="2137804"/>
            <a:ext cx="3385115" cy="1904127"/>
          </a:xfrm>
          <a:custGeom>
            <a:avLst/>
            <a:gdLst/>
            <a:ahLst/>
            <a:cxnLst/>
            <a:rect r="r" b="b" t="t" l="l"/>
            <a:pathLst>
              <a:path h="1904127" w="3385115">
                <a:moveTo>
                  <a:pt x="0" y="0"/>
                </a:moveTo>
                <a:lnTo>
                  <a:pt x="3385115" y="0"/>
                </a:lnTo>
                <a:lnTo>
                  <a:pt x="3385115" y="1904127"/>
                </a:lnTo>
                <a:lnTo>
                  <a:pt x="0" y="1904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68888" y="4662463"/>
            <a:ext cx="5089632" cy="3390968"/>
          </a:xfrm>
          <a:custGeom>
            <a:avLst/>
            <a:gdLst/>
            <a:ahLst/>
            <a:cxnLst/>
            <a:rect r="r" b="b" t="t" l="l"/>
            <a:pathLst>
              <a:path h="3390968" w="5089632">
                <a:moveTo>
                  <a:pt x="0" y="0"/>
                </a:moveTo>
                <a:lnTo>
                  <a:pt x="5089633" y="0"/>
                </a:lnTo>
                <a:lnTo>
                  <a:pt x="5089633" y="3390967"/>
                </a:lnTo>
                <a:lnTo>
                  <a:pt x="0" y="33909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6307486" y="1137589"/>
            <a:ext cx="5673027" cy="65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METODOLOGÍAS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4771" y="4030547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Daily Standup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403195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Sprint planning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1744" y="8175468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Demo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25982" y="5726465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Retro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5372" y="4135322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Refinement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439457"/>
            <a:ext cx="18288000" cy="157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3"/>
              </a:lnSpc>
            </a:pPr>
            <a:r>
              <a:rPr lang="en-US" sz="1140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JOSÉ ANTONIO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28120" y="1935549"/>
            <a:ext cx="14231759" cy="7649571"/>
          </a:xfrm>
          <a:prstGeom prst="rect">
            <a:avLst/>
          </a:prstGeom>
          <a:ln w="38100" cap="sq">
            <a:solidFill>
              <a:srgbClr val="FFFFFF"/>
            </a:solidFill>
            <a:prstDash val="solid"/>
          </a:ln>
        </p:spPr>
      </p:pic>
      <p:sp>
        <p:nvSpPr>
          <p:cNvPr name="TextBox 5" id="5"/>
          <p:cNvSpPr txBox="true"/>
          <p:nvPr/>
        </p:nvSpPr>
        <p:spPr>
          <a:xfrm rot="0">
            <a:off x="6307486" y="371856"/>
            <a:ext cx="5673027" cy="65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PROYECTOS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52040" y="1000125"/>
            <a:ext cx="4183920" cy="93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 u="sng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  <a:hlinkClick r:id="rId7" tooltip="https://github.com/Jose-AntonioT8/Mini-proyecto-JavaScript.git"/>
              </a:rPr>
              <a:t>JavaScript </a:t>
            </a:r>
          </a:p>
          <a:p>
            <a:pPr algn="ctr">
              <a:lnSpc>
                <a:spcPts val="3531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02331" y="2074302"/>
            <a:ext cx="13083339" cy="7686462"/>
          </a:xfrm>
          <a:prstGeom prst="rect">
            <a:avLst/>
          </a:prstGeom>
          <a:ln w="38100" cap="sq">
            <a:solidFill>
              <a:srgbClr val="FFFFFF"/>
            </a:solidFill>
            <a:prstDash val="solid"/>
          </a:ln>
        </p:spPr>
      </p:pic>
      <p:sp>
        <p:nvSpPr>
          <p:cNvPr name="TextBox 5" id="5"/>
          <p:cNvSpPr txBox="true"/>
          <p:nvPr/>
        </p:nvSpPr>
        <p:spPr>
          <a:xfrm rot="0">
            <a:off x="6307486" y="371856"/>
            <a:ext cx="5673027" cy="65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PROYECTOS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52040" y="1223963"/>
            <a:ext cx="4183920" cy="48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 u="sng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Pantalla resumen JET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95126" y="2046970"/>
            <a:ext cx="13897748" cy="7470040"/>
          </a:xfrm>
          <a:prstGeom prst="rect">
            <a:avLst/>
          </a:prstGeom>
          <a:ln w="38100" cap="sq">
            <a:solidFill>
              <a:srgbClr val="FFFFFF"/>
            </a:solidFill>
            <a:prstDash val="solid"/>
          </a:ln>
        </p:spPr>
      </p:pic>
      <p:sp>
        <p:nvSpPr>
          <p:cNvPr name="TextBox 5" id="5"/>
          <p:cNvSpPr txBox="true"/>
          <p:nvPr/>
        </p:nvSpPr>
        <p:spPr>
          <a:xfrm rot="0">
            <a:off x="6307486" y="371856"/>
            <a:ext cx="5673027" cy="65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PROYECTOS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52040" y="1223963"/>
            <a:ext cx="4183920" cy="48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 u="sng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Proyecto JET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005" y="3426291"/>
            <a:ext cx="3892532" cy="2189549"/>
          </a:xfrm>
          <a:custGeom>
            <a:avLst/>
            <a:gdLst/>
            <a:ahLst/>
            <a:cxnLst/>
            <a:rect r="r" b="b" t="t" l="l"/>
            <a:pathLst>
              <a:path h="2189549" w="3892532">
                <a:moveTo>
                  <a:pt x="0" y="0"/>
                </a:moveTo>
                <a:lnTo>
                  <a:pt x="3892532" y="0"/>
                </a:lnTo>
                <a:lnTo>
                  <a:pt x="3892532" y="2189550"/>
                </a:lnTo>
                <a:lnTo>
                  <a:pt x="0" y="2189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47218" y="3426291"/>
            <a:ext cx="1993563" cy="2459265"/>
          </a:xfrm>
          <a:custGeom>
            <a:avLst/>
            <a:gdLst/>
            <a:ahLst/>
            <a:cxnLst/>
            <a:rect r="r" b="b" t="t" l="l"/>
            <a:pathLst>
              <a:path h="2459265" w="1993563">
                <a:moveTo>
                  <a:pt x="0" y="0"/>
                </a:moveTo>
                <a:lnTo>
                  <a:pt x="1993564" y="0"/>
                </a:lnTo>
                <a:lnTo>
                  <a:pt x="1993564" y="2459266"/>
                </a:lnTo>
                <a:lnTo>
                  <a:pt x="0" y="2459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89015" y="3426291"/>
            <a:ext cx="3956650" cy="2225616"/>
          </a:xfrm>
          <a:custGeom>
            <a:avLst/>
            <a:gdLst/>
            <a:ahLst/>
            <a:cxnLst/>
            <a:rect r="r" b="b" t="t" l="l"/>
            <a:pathLst>
              <a:path h="2225616" w="3956650">
                <a:moveTo>
                  <a:pt x="0" y="0"/>
                </a:moveTo>
                <a:lnTo>
                  <a:pt x="3956650" y="0"/>
                </a:lnTo>
                <a:lnTo>
                  <a:pt x="3956650" y="2225616"/>
                </a:lnTo>
                <a:lnTo>
                  <a:pt x="0" y="22256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07486" y="818502"/>
            <a:ext cx="5673027" cy="129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¿QUÉ HE APRENDIDO?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3311" y="6995579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Sistemas informaticos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75380" y="6995579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Programación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2040" y="6995579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BBDD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9586" y="5177558"/>
            <a:ext cx="951370" cy="1085588"/>
          </a:xfrm>
          <a:custGeom>
            <a:avLst/>
            <a:gdLst/>
            <a:ahLst/>
            <a:cxnLst/>
            <a:rect r="r" b="b" t="t" l="l"/>
            <a:pathLst>
              <a:path h="1085588" w="951370">
                <a:moveTo>
                  <a:pt x="0" y="0"/>
                </a:moveTo>
                <a:lnTo>
                  <a:pt x="951369" y="0"/>
                </a:lnTo>
                <a:lnTo>
                  <a:pt x="951369" y="1085587"/>
                </a:lnTo>
                <a:lnTo>
                  <a:pt x="0" y="1085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77505" y="5177558"/>
            <a:ext cx="1089725" cy="1089725"/>
          </a:xfrm>
          <a:custGeom>
            <a:avLst/>
            <a:gdLst/>
            <a:ahLst/>
            <a:cxnLst/>
            <a:rect r="r" b="b" t="t" l="l"/>
            <a:pathLst>
              <a:path h="1089725" w="1089725">
                <a:moveTo>
                  <a:pt x="0" y="0"/>
                </a:moveTo>
                <a:lnTo>
                  <a:pt x="1089726" y="0"/>
                </a:lnTo>
                <a:lnTo>
                  <a:pt x="1089726" y="1089725"/>
                </a:lnTo>
                <a:lnTo>
                  <a:pt x="0" y="108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32477" y="3660552"/>
            <a:ext cx="1085588" cy="1085588"/>
          </a:xfrm>
          <a:custGeom>
            <a:avLst/>
            <a:gdLst/>
            <a:ahLst/>
            <a:cxnLst/>
            <a:rect r="r" b="b" t="t" l="l"/>
            <a:pathLst>
              <a:path h="1085588" w="1085588">
                <a:moveTo>
                  <a:pt x="0" y="0"/>
                </a:moveTo>
                <a:lnTo>
                  <a:pt x="1085587" y="0"/>
                </a:lnTo>
                <a:lnTo>
                  <a:pt x="1085587" y="1085587"/>
                </a:lnTo>
                <a:lnTo>
                  <a:pt x="0" y="10855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40838" y="3863350"/>
            <a:ext cx="2560301" cy="2560301"/>
          </a:xfrm>
          <a:custGeom>
            <a:avLst/>
            <a:gdLst/>
            <a:ahLst/>
            <a:cxnLst/>
            <a:rect r="r" b="b" t="t" l="l"/>
            <a:pathLst>
              <a:path h="2560301" w="2560301">
                <a:moveTo>
                  <a:pt x="0" y="0"/>
                </a:moveTo>
                <a:lnTo>
                  <a:pt x="2560301" y="0"/>
                </a:lnTo>
                <a:lnTo>
                  <a:pt x="2560301" y="2560300"/>
                </a:lnTo>
                <a:lnTo>
                  <a:pt x="0" y="2560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7491" y="3863350"/>
            <a:ext cx="2759699" cy="2759699"/>
          </a:xfrm>
          <a:custGeom>
            <a:avLst/>
            <a:gdLst/>
            <a:ahLst/>
            <a:cxnLst/>
            <a:rect r="r" b="b" t="t" l="l"/>
            <a:pathLst>
              <a:path h="2759699" w="2759699">
                <a:moveTo>
                  <a:pt x="0" y="0"/>
                </a:moveTo>
                <a:lnTo>
                  <a:pt x="2759699" y="0"/>
                </a:lnTo>
                <a:lnTo>
                  <a:pt x="2759699" y="2759699"/>
                </a:lnTo>
                <a:lnTo>
                  <a:pt x="0" y="27596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07486" y="818502"/>
            <a:ext cx="5673027" cy="129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¿QUÉ HE APRENDIDO?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3311" y="6995579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Lenguaje de marcas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75380" y="6995579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IPE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52040" y="6995579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Entornos de desarrollo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95560" y="5143500"/>
            <a:ext cx="1280150" cy="1280150"/>
          </a:xfrm>
          <a:custGeom>
            <a:avLst/>
            <a:gdLst/>
            <a:ahLst/>
            <a:cxnLst/>
            <a:rect r="r" b="b" t="t" l="l"/>
            <a:pathLst>
              <a:path h="1280150" w="1280150">
                <a:moveTo>
                  <a:pt x="0" y="0"/>
                </a:moveTo>
                <a:lnTo>
                  <a:pt x="1280151" y="0"/>
                </a:lnTo>
                <a:lnTo>
                  <a:pt x="1280151" y="1280150"/>
                </a:lnTo>
                <a:lnTo>
                  <a:pt x="0" y="1280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6343" y="2992267"/>
            <a:ext cx="3720621" cy="3720621"/>
          </a:xfrm>
          <a:custGeom>
            <a:avLst/>
            <a:gdLst/>
            <a:ahLst/>
            <a:cxnLst/>
            <a:rect r="r" b="b" t="t" l="l"/>
            <a:pathLst>
              <a:path h="3720621" w="3720621">
                <a:moveTo>
                  <a:pt x="0" y="0"/>
                </a:moveTo>
                <a:lnTo>
                  <a:pt x="3720621" y="0"/>
                </a:lnTo>
                <a:lnTo>
                  <a:pt x="3720621" y="3720621"/>
                </a:lnTo>
                <a:lnTo>
                  <a:pt x="0" y="3720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32547" y="2992267"/>
            <a:ext cx="4031887" cy="4031887"/>
          </a:xfrm>
          <a:custGeom>
            <a:avLst/>
            <a:gdLst/>
            <a:ahLst/>
            <a:cxnLst/>
            <a:rect r="r" b="b" t="t" l="l"/>
            <a:pathLst>
              <a:path h="4031887" w="4031887">
                <a:moveTo>
                  <a:pt x="0" y="0"/>
                </a:moveTo>
                <a:lnTo>
                  <a:pt x="4031886" y="0"/>
                </a:lnTo>
                <a:lnTo>
                  <a:pt x="4031886" y="4031887"/>
                </a:lnTo>
                <a:lnTo>
                  <a:pt x="0" y="4031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07486" y="818502"/>
            <a:ext cx="5673027" cy="129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¿QUÉ HE APRENDIDO?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84694" y="6995579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Digitalización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80514" y="6995579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Sostenibilidad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7486" y="1137589"/>
            <a:ext cx="5673027" cy="65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VALORACIÓN DUAL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49925" y="3100819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Compañerismo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1603" y="7211176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Trato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63489" y="7438904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Tecnologías utilizadas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32477" y="6384248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Retos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44959" y="3556274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Ambiente de trabajo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65935" y="5558250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Equipos informáticos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55449" y="5102795"/>
            <a:ext cx="4183920" cy="4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Aprendizaje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8283" y="3674918"/>
            <a:ext cx="15531433" cy="309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3"/>
              </a:lnSpc>
            </a:pPr>
            <a:r>
              <a:rPr lang="en-US" sz="11409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ÁLVARO JIMÉNEZ MUÑOZ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9278" y="4116229"/>
            <a:ext cx="2633167" cy="2633167"/>
          </a:xfrm>
          <a:custGeom>
            <a:avLst/>
            <a:gdLst/>
            <a:ahLst/>
            <a:cxnLst/>
            <a:rect r="r" b="b" t="t" l="l"/>
            <a:pathLst>
              <a:path h="2633167" w="2633167">
                <a:moveTo>
                  <a:pt x="0" y="0"/>
                </a:moveTo>
                <a:lnTo>
                  <a:pt x="2633167" y="0"/>
                </a:lnTo>
                <a:lnTo>
                  <a:pt x="2633167" y="2633167"/>
                </a:lnTo>
                <a:lnTo>
                  <a:pt x="0" y="2633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29298" y="4740426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55784" y="1049874"/>
            <a:ext cx="5976431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6"/>
              </a:lnSpc>
            </a:pPr>
            <a:r>
              <a:rPr lang="en-US" sz="7817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228857" y="2131851"/>
            <a:ext cx="9677829" cy="7274551"/>
            <a:chOff x="0" y="0"/>
            <a:chExt cx="7813013" cy="58728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13014" cy="5872822"/>
            </a:xfrm>
            <a:custGeom>
              <a:avLst/>
              <a:gdLst/>
              <a:ahLst/>
              <a:cxnLst/>
              <a:rect r="r" b="b" t="t" l="l"/>
              <a:pathLst>
                <a:path h="5872822" w="7813014">
                  <a:moveTo>
                    <a:pt x="7813014" y="5872822"/>
                  </a:moveTo>
                  <a:lnTo>
                    <a:pt x="0" y="5126172"/>
                  </a:lnTo>
                  <a:lnTo>
                    <a:pt x="0" y="0"/>
                  </a:lnTo>
                  <a:lnTo>
                    <a:pt x="7813014" y="746650"/>
                  </a:lnTo>
                  <a:close/>
                </a:path>
              </a:pathLst>
            </a:custGeom>
            <a:blipFill>
              <a:blip r:embed="rId7"/>
              <a:stretch>
                <a:fillRect l="-18830" t="-6741" r="0" b="-11825"/>
              </a:stretch>
            </a:blipFill>
          </p:spPr>
        </p:sp>
      </p:grp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234047" y="2187647"/>
            <a:ext cx="13819906" cy="7255451"/>
          </a:xfrm>
          <a:prstGeom prst="rect">
            <a:avLst/>
          </a:prstGeom>
          <a:ln w="38100" cap="rnd">
            <a:solidFill>
              <a:srgbClr val="FFFFFF"/>
            </a:solidFill>
            <a:prstDash val="solid"/>
          </a:ln>
        </p:spPr>
      </p:pic>
      <p:sp>
        <p:nvSpPr>
          <p:cNvPr name="TextBox 5" id="5"/>
          <p:cNvSpPr txBox="true"/>
          <p:nvPr/>
        </p:nvSpPr>
        <p:spPr>
          <a:xfrm rot="0">
            <a:off x="6307486" y="371856"/>
            <a:ext cx="5673027" cy="65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PROYECTOS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11170" y="1208563"/>
            <a:ext cx="9065661" cy="48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 u="sng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Minijuego de navegador con JavaScript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234047" y="2295446"/>
            <a:ext cx="13819906" cy="7255451"/>
          </a:xfrm>
          <a:prstGeom prst="rect">
            <a:avLst/>
          </a:prstGeom>
          <a:ln w="38100" cap="rnd">
            <a:solidFill>
              <a:srgbClr val="FFFFFF"/>
            </a:solidFill>
            <a:prstDash val="solid"/>
          </a:ln>
        </p:spPr>
      </p:pic>
      <p:sp>
        <p:nvSpPr>
          <p:cNvPr name="TextBox 5" id="5"/>
          <p:cNvSpPr txBox="true"/>
          <p:nvPr/>
        </p:nvSpPr>
        <p:spPr>
          <a:xfrm rot="0">
            <a:off x="6307486" y="371856"/>
            <a:ext cx="5673027" cy="65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PROYECTOS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11170" y="1208563"/>
            <a:ext cx="10189847" cy="48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 u="sng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Proyecto desarrollado durante la formación de JET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969148" y="2187647"/>
            <a:ext cx="12349703" cy="7255451"/>
          </a:xfrm>
          <a:prstGeom prst="rect">
            <a:avLst/>
          </a:prstGeom>
          <a:ln w="38100" cap="rnd">
            <a:solidFill>
              <a:srgbClr val="FFFFFF"/>
            </a:solidFill>
            <a:prstDash val="solid"/>
          </a:ln>
        </p:spPr>
      </p:pic>
      <p:sp>
        <p:nvSpPr>
          <p:cNvPr name="TextBox 5" id="5"/>
          <p:cNvSpPr txBox="true"/>
          <p:nvPr/>
        </p:nvSpPr>
        <p:spPr>
          <a:xfrm rot="0">
            <a:off x="6307486" y="371856"/>
            <a:ext cx="5673027" cy="65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PROYECTOS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11170" y="1208563"/>
            <a:ext cx="9065661" cy="48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 u="sng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Pantalla  de email con JET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705" y="3775275"/>
            <a:ext cx="3648601" cy="2736450"/>
          </a:xfrm>
          <a:custGeom>
            <a:avLst/>
            <a:gdLst/>
            <a:ahLst/>
            <a:cxnLst/>
            <a:rect r="r" b="b" t="t" l="l"/>
            <a:pathLst>
              <a:path h="2736450" w="3648601">
                <a:moveTo>
                  <a:pt x="0" y="0"/>
                </a:moveTo>
                <a:lnTo>
                  <a:pt x="3648600" y="0"/>
                </a:lnTo>
                <a:lnTo>
                  <a:pt x="3648600" y="2736450"/>
                </a:lnTo>
                <a:lnTo>
                  <a:pt x="0" y="2736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72652" y="5526665"/>
            <a:ext cx="3239307" cy="1109463"/>
          </a:xfrm>
          <a:custGeom>
            <a:avLst/>
            <a:gdLst/>
            <a:ahLst/>
            <a:cxnLst/>
            <a:rect r="r" b="b" t="t" l="l"/>
            <a:pathLst>
              <a:path h="1109463" w="3239307">
                <a:moveTo>
                  <a:pt x="0" y="0"/>
                </a:moveTo>
                <a:lnTo>
                  <a:pt x="3239307" y="0"/>
                </a:lnTo>
                <a:lnTo>
                  <a:pt x="3239307" y="1109462"/>
                </a:lnTo>
                <a:lnTo>
                  <a:pt x="0" y="1109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59439" y="4551025"/>
            <a:ext cx="3385115" cy="1904127"/>
          </a:xfrm>
          <a:custGeom>
            <a:avLst/>
            <a:gdLst/>
            <a:ahLst/>
            <a:cxnLst/>
            <a:rect r="r" b="b" t="t" l="l"/>
            <a:pathLst>
              <a:path h="1904127" w="3385115">
                <a:moveTo>
                  <a:pt x="0" y="0"/>
                </a:moveTo>
                <a:lnTo>
                  <a:pt x="3385115" y="0"/>
                </a:lnTo>
                <a:lnTo>
                  <a:pt x="3385115" y="1904127"/>
                </a:lnTo>
                <a:lnTo>
                  <a:pt x="0" y="1904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86888" y="4294298"/>
            <a:ext cx="2560904" cy="2560904"/>
          </a:xfrm>
          <a:custGeom>
            <a:avLst/>
            <a:gdLst/>
            <a:ahLst/>
            <a:cxnLst/>
            <a:rect r="r" b="b" t="t" l="l"/>
            <a:pathLst>
              <a:path h="2560904" w="2560904">
                <a:moveTo>
                  <a:pt x="0" y="0"/>
                </a:moveTo>
                <a:lnTo>
                  <a:pt x="2560904" y="0"/>
                </a:lnTo>
                <a:lnTo>
                  <a:pt x="2560904" y="2560904"/>
                </a:lnTo>
                <a:lnTo>
                  <a:pt x="0" y="2560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4480" y="2779728"/>
            <a:ext cx="3134855" cy="1293128"/>
          </a:xfrm>
          <a:custGeom>
            <a:avLst/>
            <a:gdLst/>
            <a:ahLst/>
            <a:cxnLst/>
            <a:rect r="r" b="b" t="t" l="l"/>
            <a:pathLst>
              <a:path h="1293128" w="3134855">
                <a:moveTo>
                  <a:pt x="0" y="0"/>
                </a:moveTo>
                <a:lnTo>
                  <a:pt x="3134855" y="0"/>
                </a:lnTo>
                <a:lnTo>
                  <a:pt x="3134855" y="1293127"/>
                </a:lnTo>
                <a:lnTo>
                  <a:pt x="0" y="1293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19108" y="4291742"/>
            <a:ext cx="1326255" cy="1326255"/>
          </a:xfrm>
          <a:custGeom>
            <a:avLst/>
            <a:gdLst/>
            <a:ahLst/>
            <a:cxnLst/>
            <a:rect r="r" b="b" t="t" l="l"/>
            <a:pathLst>
              <a:path h="1326255" w="1326255">
                <a:moveTo>
                  <a:pt x="0" y="0"/>
                </a:moveTo>
                <a:lnTo>
                  <a:pt x="1326255" y="0"/>
                </a:lnTo>
                <a:lnTo>
                  <a:pt x="1326255" y="1326255"/>
                </a:lnTo>
                <a:lnTo>
                  <a:pt x="0" y="13262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19208" y="7310658"/>
            <a:ext cx="3665577" cy="1021780"/>
          </a:xfrm>
          <a:custGeom>
            <a:avLst/>
            <a:gdLst/>
            <a:ahLst/>
            <a:cxnLst/>
            <a:rect r="r" b="b" t="t" l="l"/>
            <a:pathLst>
              <a:path h="1021780" w="3665577">
                <a:moveTo>
                  <a:pt x="0" y="0"/>
                </a:moveTo>
                <a:lnTo>
                  <a:pt x="3665577" y="0"/>
                </a:lnTo>
                <a:lnTo>
                  <a:pt x="3665577" y="1021780"/>
                </a:lnTo>
                <a:lnTo>
                  <a:pt x="0" y="1021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34144" y="6636127"/>
            <a:ext cx="3435705" cy="489131"/>
          </a:xfrm>
          <a:custGeom>
            <a:avLst/>
            <a:gdLst/>
            <a:ahLst/>
            <a:cxnLst/>
            <a:rect r="r" b="b" t="t" l="l"/>
            <a:pathLst>
              <a:path h="489131" w="3435705">
                <a:moveTo>
                  <a:pt x="0" y="0"/>
                </a:moveTo>
                <a:lnTo>
                  <a:pt x="3435705" y="0"/>
                </a:lnTo>
                <a:lnTo>
                  <a:pt x="3435705" y="489132"/>
                </a:lnTo>
                <a:lnTo>
                  <a:pt x="0" y="489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0554" y="7529733"/>
            <a:ext cx="3367852" cy="707249"/>
          </a:xfrm>
          <a:custGeom>
            <a:avLst/>
            <a:gdLst/>
            <a:ahLst/>
            <a:cxnLst/>
            <a:rect r="r" b="b" t="t" l="l"/>
            <a:pathLst>
              <a:path h="707249" w="3367852">
                <a:moveTo>
                  <a:pt x="0" y="0"/>
                </a:moveTo>
                <a:lnTo>
                  <a:pt x="3367852" y="0"/>
                </a:lnTo>
                <a:lnTo>
                  <a:pt x="3367852" y="707249"/>
                </a:lnTo>
                <a:lnTo>
                  <a:pt x="0" y="7072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36903" y="649104"/>
            <a:ext cx="8414194" cy="129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CONOCIMIENTOS ADQUIRIDOS POR MÓDULO PROFESIONAL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8115" y="6843818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Sistemas informÁticos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84905" y="7012769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Entornos de desarrollo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60036" y="8502028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IPE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9970" y="2525475"/>
            <a:ext cx="6724629" cy="3513156"/>
          </a:xfrm>
          <a:custGeom>
            <a:avLst/>
            <a:gdLst/>
            <a:ahLst/>
            <a:cxnLst/>
            <a:rect r="r" b="b" t="t" l="l"/>
            <a:pathLst>
              <a:path h="3513156" w="6724629">
                <a:moveTo>
                  <a:pt x="0" y="0"/>
                </a:moveTo>
                <a:lnTo>
                  <a:pt x="6724629" y="0"/>
                </a:lnTo>
                <a:lnTo>
                  <a:pt x="6724629" y="3513156"/>
                </a:lnTo>
                <a:lnTo>
                  <a:pt x="0" y="3513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131" y="5227071"/>
            <a:ext cx="1558514" cy="1558514"/>
          </a:xfrm>
          <a:custGeom>
            <a:avLst/>
            <a:gdLst/>
            <a:ahLst/>
            <a:cxnLst/>
            <a:rect r="r" b="b" t="t" l="l"/>
            <a:pathLst>
              <a:path h="1558514" w="1558514">
                <a:moveTo>
                  <a:pt x="0" y="0"/>
                </a:moveTo>
                <a:lnTo>
                  <a:pt x="1558514" y="0"/>
                </a:lnTo>
                <a:lnTo>
                  <a:pt x="1558514" y="1558514"/>
                </a:lnTo>
                <a:lnTo>
                  <a:pt x="0" y="1558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25645" y="5386489"/>
            <a:ext cx="1637665" cy="1637665"/>
          </a:xfrm>
          <a:custGeom>
            <a:avLst/>
            <a:gdLst/>
            <a:ahLst/>
            <a:cxnLst/>
            <a:rect r="r" b="b" t="t" l="l"/>
            <a:pathLst>
              <a:path h="1637665" w="1637665">
                <a:moveTo>
                  <a:pt x="0" y="0"/>
                </a:moveTo>
                <a:lnTo>
                  <a:pt x="1637664" y="0"/>
                </a:lnTo>
                <a:lnTo>
                  <a:pt x="1637664" y="1637665"/>
                </a:lnTo>
                <a:lnTo>
                  <a:pt x="0" y="1637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36506" y="3700065"/>
            <a:ext cx="1163977" cy="1163977"/>
          </a:xfrm>
          <a:custGeom>
            <a:avLst/>
            <a:gdLst/>
            <a:ahLst/>
            <a:cxnLst/>
            <a:rect r="r" b="b" t="t" l="l"/>
            <a:pathLst>
              <a:path h="1163977" w="1163977">
                <a:moveTo>
                  <a:pt x="0" y="0"/>
                </a:moveTo>
                <a:lnTo>
                  <a:pt x="1163977" y="0"/>
                </a:lnTo>
                <a:lnTo>
                  <a:pt x="1163977" y="1163977"/>
                </a:lnTo>
                <a:lnTo>
                  <a:pt x="0" y="11639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44735" y="5159317"/>
            <a:ext cx="1199933" cy="1694023"/>
          </a:xfrm>
          <a:custGeom>
            <a:avLst/>
            <a:gdLst/>
            <a:ahLst/>
            <a:cxnLst/>
            <a:rect r="r" b="b" t="t" l="l"/>
            <a:pathLst>
              <a:path h="1694023" w="1199933">
                <a:moveTo>
                  <a:pt x="0" y="0"/>
                </a:moveTo>
                <a:lnTo>
                  <a:pt x="1199933" y="0"/>
                </a:lnTo>
                <a:lnTo>
                  <a:pt x="1199933" y="1694023"/>
                </a:lnTo>
                <a:lnTo>
                  <a:pt x="0" y="1694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48798" y="5901729"/>
            <a:ext cx="5190404" cy="2244850"/>
          </a:xfrm>
          <a:custGeom>
            <a:avLst/>
            <a:gdLst/>
            <a:ahLst/>
            <a:cxnLst/>
            <a:rect r="r" b="b" t="t" l="l"/>
            <a:pathLst>
              <a:path h="2244850" w="5190404">
                <a:moveTo>
                  <a:pt x="0" y="0"/>
                </a:moveTo>
                <a:lnTo>
                  <a:pt x="5190404" y="0"/>
                </a:lnTo>
                <a:lnTo>
                  <a:pt x="5190404" y="2244850"/>
                </a:lnTo>
                <a:lnTo>
                  <a:pt x="0" y="22448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230395" y="3700065"/>
            <a:ext cx="1827210" cy="1827210"/>
          </a:xfrm>
          <a:custGeom>
            <a:avLst/>
            <a:gdLst/>
            <a:ahLst/>
            <a:cxnLst/>
            <a:rect r="r" b="b" t="t" l="l"/>
            <a:pathLst>
              <a:path h="1827210" w="1827210">
                <a:moveTo>
                  <a:pt x="0" y="0"/>
                </a:moveTo>
                <a:lnTo>
                  <a:pt x="1827210" y="0"/>
                </a:lnTo>
                <a:lnTo>
                  <a:pt x="1827210" y="1827210"/>
                </a:lnTo>
                <a:lnTo>
                  <a:pt x="0" y="1827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30881" y="4613670"/>
            <a:ext cx="2272918" cy="2272918"/>
          </a:xfrm>
          <a:custGeom>
            <a:avLst/>
            <a:gdLst/>
            <a:ahLst/>
            <a:cxnLst/>
            <a:rect r="r" b="b" t="t" l="l"/>
            <a:pathLst>
              <a:path h="2272918" w="2272918">
                <a:moveTo>
                  <a:pt x="0" y="0"/>
                </a:moveTo>
                <a:lnTo>
                  <a:pt x="2272918" y="0"/>
                </a:lnTo>
                <a:lnTo>
                  <a:pt x="2272918" y="2272918"/>
                </a:lnTo>
                <a:lnTo>
                  <a:pt x="0" y="22729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2517" y="7240497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Lenguaje de marcas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2040" y="8306354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Base de datos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36903" y="649104"/>
            <a:ext cx="8414194" cy="129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CONOCIMIENTOS ADQUIRIDOS POR MÓDULO PROFESIONAL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75380" y="7012769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Programación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7185" y="5988062"/>
            <a:ext cx="3839436" cy="1137433"/>
          </a:xfrm>
          <a:custGeom>
            <a:avLst/>
            <a:gdLst/>
            <a:ahLst/>
            <a:cxnLst/>
            <a:rect r="r" b="b" t="t" l="l"/>
            <a:pathLst>
              <a:path h="1137433" w="3839436">
                <a:moveTo>
                  <a:pt x="0" y="0"/>
                </a:moveTo>
                <a:lnTo>
                  <a:pt x="3839436" y="0"/>
                </a:lnTo>
                <a:lnTo>
                  <a:pt x="3839436" y="1137433"/>
                </a:lnTo>
                <a:lnTo>
                  <a:pt x="0" y="113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72848" y="3002038"/>
            <a:ext cx="1928109" cy="1928109"/>
          </a:xfrm>
          <a:custGeom>
            <a:avLst/>
            <a:gdLst/>
            <a:ahLst/>
            <a:cxnLst/>
            <a:rect r="r" b="b" t="t" l="l"/>
            <a:pathLst>
              <a:path h="1928109" w="1928109">
                <a:moveTo>
                  <a:pt x="0" y="0"/>
                </a:moveTo>
                <a:lnTo>
                  <a:pt x="1928110" y="0"/>
                </a:lnTo>
                <a:lnTo>
                  <a:pt x="1928110" y="1928109"/>
                </a:lnTo>
                <a:lnTo>
                  <a:pt x="0" y="1928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84245" y="5151520"/>
            <a:ext cx="3705317" cy="615168"/>
          </a:xfrm>
          <a:custGeom>
            <a:avLst/>
            <a:gdLst/>
            <a:ahLst/>
            <a:cxnLst/>
            <a:rect r="r" b="b" t="t" l="l"/>
            <a:pathLst>
              <a:path h="615168" w="3705317">
                <a:moveTo>
                  <a:pt x="0" y="0"/>
                </a:moveTo>
                <a:lnTo>
                  <a:pt x="3705316" y="0"/>
                </a:lnTo>
                <a:lnTo>
                  <a:pt x="3705316" y="615169"/>
                </a:lnTo>
                <a:lnTo>
                  <a:pt x="0" y="615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29898" y="5010103"/>
            <a:ext cx="3642397" cy="977959"/>
          </a:xfrm>
          <a:custGeom>
            <a:avLst/>
            <a:gdLst/>
            <a:ahLst/>
            <a:cxnLst/>
            <a:rect r="r" b="b" t="t" l="l"/>
            <a:pathLst>
              <a:path h="977959" w="3642397">
                <a:moveTo>
                  <a:pt x="0" y="0"/>
                </a:moveTo>
                <a:lnTo>
                  <a:pt x="3642398" y="0"/>
                </a:lnTo>
                <a:lnTo>
                  <a:pt x="3642398" y="977959"/>
                </a:lnTo>
                <a:lnTo>
                  <a:pt x="0" y="977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71489" y="6280576"/>
            <a:ext cx="2359215" cy="678792"/>
          </a:xfrm>
          <a:custGeom>
            <a:avLst/>
            <a:gdLst/>
            <a:ahLst/>
            <a:cxnLst/>
            <a:rect r="r" b="b" t="t" l="l"/>
            <a:pathLst>
              <a:path h="678792" w="2359215">
                <a:moveTo>
                  <a:pt x="0" y="0"/>
                </a:moveTo>
                <a:lnTo>
                  <a:pt x="2359216" y="0"/>
                </a:lnTo>
                <a:lnTo>
                  <a:pt x="2359216" y="678792"/>
                </a:lnTo>
                <a:lnTo>
                  <a:pt x="0" y="678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75591" y="3090587"/>
            <a:ext cx="1751011" cy="1751011"/>
          </a:xfrm>
          <a:custGeom>
            <a:avLst/>
            <a:gdLst/>
            <a:ahLst/>
            <a:cxnLst/>
            <a:rect r="r" b="b" t="t" l="l"/>
            <a:pathLst>
              <a:path h="1751011" w="1751011">
                <a:moveTo>
                  <a:pt x="0" y="0"/>
                </a:moveTo>
                <a:lnTo>
                  <a:pt x="1751012" y="0"/>
                </a:lnTo>
                <a:lnTo>
                  <a:pt x="1751012" y="1751011"/>
                </a:lnTo>
                <a:lnTo>
                  <a:pt x="0" y="17510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36903" y="649104"/>
            <a:ext cx="8414194" cy="129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CONOCIMIENTOS ADQUIRIDOS POR MÓDULO PROFESIONAL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44943" y="7335045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Sostenibilidad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9137" y="7121293"/>
            <a:ext cx="4183920" cy="4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018" spc="-60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Digitalización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6304" y="1642981"/>
            <a:ext cx="1337846" cy="1337846"/>
          </a:xfrm>
          <a:custGeom>
            <a:avLst/>
            <a:gdLst/>
            <a:ahLst/>
            <a:cxnLst/>
            <a:rect r="r" b="b" t="t" l="l"/>
            <a:pathLst>
              <a:path h="1337846" w="1337846">
                <a:moveTo>
                  <a:pt x="0" y="0"/>
                </a:moveTo>
                <a:lnTo>
                  <a:pt x="1337846" y="0"/>
                </a:lnTo>
                <a:lnTo>
                  <a:pt x="1337846" y="1337845"/>
                </a:lnTo>
                <a:lnTo>
                  <a:pt x="0" y="133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8115" y="5875110"/>
            <a:ext cx="1767793" cy="1767793"/>
          </a:xfrm>
          <a:custGeom>
            <a:avLst/>
            <a:gdLst/>
            <a:ahLst/>
            <a:cxnLst/>
            <a:rect r="r" b="b" t="t" l="l"/>
            <a:pathLst>
              <a:path h="1767793" w="1767793">
                <a:moveTo>
                  <a:pt x="0" y="0"/>
                </a:moveTo>
                <a:lnTo>
                  <a:pt x="1767793" y="0"/>
                </a:lnTo>
                <a:lnTo>
                  <a:pt x="1767793" y="1767793"/>
                </a:lnTo>
                <a:lnTo>
                  <a:pt x="0" y="1767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888957" y="3650111"/>
            <a:ext cx="1959955" cy="1959955"/>
          </a:xfrm>
          <a:custGeom>
            <a:avLst/>
            <a:gdLst/>
            <a:ahLst/>
            <a:cxnLst/>
            <a:rect r="r" b="b" t="t" l="l"/>
            <a:pathLst>
              <a:path h="1959955" w="1959955">
                <a:moveTo>
                  <a:pt x="0" y="0"/>
                </a:moveTo>
                <a:lnTo>
                  <a:pt x="1959955" y="0"/>
                </a:lnTo>
                <a:lnTo>
                  <a:pt x="1959955" y="1959955"/>
                </a:lnTo>
                <a:lnTo>
                  <a:pt x="0" y="1959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4473" y="6759006"/>
            <a:ext cx="2236954" cy="2236954"/>
          </a:xfrm>
          <a:custGeom>
            <a:avLst/>
            <a:gdLst/>
            <a:ahLst/>
            <a:cxnLst/>
            <a:rect r="r" b="b" t="t" l="l"/>
            <a:pathLst>
              <a:path h="2236954" w="2236954">
                <a:moveTo>
                  <a:pt x="0" y="0"/>
                </a:moveTo>
                <a:lnTo>
                  <a:pt x="2236953" y="0"/>
                </a:lnTo>
                <a:lnTo>
                  <a:pt x="2236953" y="2236954"/>
                </a:lnTo>
                <a:lnTo>
                  <a:pt x="0" y="2236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46111" y="2311903"/>
            <a:ext cx="1636915" cy="1636915"/>
          </a:xfrm>
          <a:custGeom>
            <a:avLst/>
            <a:gdLst/>
            <a:ahLst/>
            <a:cxnLst/>
            <a:rect r="r" b="b" t="t" l="l"/>
            <a:pathLst>
              <a:path h="1636915" w="1636915">
                <a:moveTo>
                  <a:pt x="0" y="0"/>
                </a:moveTo>
                <a:lnTo>
                  <a:pt x="1636915" y="0"/>
                </a:lnTo>
                <a:lnTo>
                  <a:pt x="1636915" y="1636916"/>
                </a:lnTo>
                <a:lnTo>
                  <a:pt x="0" y="1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89021" y="5307160"/>
            <a:ext cx="1767793" cy="1767793"/>
          </a:xfrm>
          <a:custGeom>
            <a:avLst/>
            <a:gdLst/>
            <a:ahLst/>
            <a:cxnLst/>
            <a:rect r="r" b="b" t="t" l="l"/>
            <a:pathLst>
              <a:path h="1767793" w="1767793">
                <a:moveTo>
                  <a:pt x="0" y="0"/>
                </a:moveTo>
                <a:lnTo>
                  <a:pt x="1767793" y="0"/>
                </a:lnTo>
                <a:lnTo>
                  <a:pt x="1767793" y="1767793"/>
                </a:lnTo>
                <a:lnTo>
                  <a:pt x="0" y="1767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22962" y="6835206"/>
            <a:ext cx="2084554" cy="2084554"/>
          </a:xfrm>
          <a:custGeom>
            <a:avLst/>
            <a:gdLst/>
            <a:ahLst/>
            <a:cxnLst/>
            <a:rect r="r" b="b" t="t" l="l"/>
            <a:pathLst>
              <a:path h="2084554" w="2084554">
                <a:moveTo>
                  <a:pt x="0" y="0"/>
                </a:moveTo>
                <a:lnTo>
                  <a:pt x="2084553" y="0"/>
                </a:lnTo>
                <a:lnTo>
                  <a:pt x="2084553" y="2084554"/>
                </a:lnTo>
                <a:lnTo>
                  <a:pt x="0" y="2084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4070761"/>
            <a:ext cx="2270065" cy="2270065"/>
          </a:xfrm>
          <a:custGeom>
            <a:avLst/>
            <a:gdLst/>
            <a:ahLst/>
            <a:cxnLst/>
            <a:rect r="r" b="b" t="t" l="l"/>
            <a:pathLst>
              <a:path h="2270065" w="2270065">
                <a:moveTo>
                  <a:pt x="0" y="0"/>
                </a:moveTo>
                <a:lnTo>
                  <a:pt x="2270065" y="0"/>
                </a:lnTo>
                <a:lnTo>
                  <a:pt x="2270065" y="2270065"/>
                </a:lnTo>
                <a:lnTo>
                  <a:pt x="0" y="2270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73762" y="7090462"/>
            <a:ext cx="1574042" cy="1574042"/>
          </a:xfrm>
          <a:custGeom>
            <a:avLst/>
            <a:gdLst/>
            <a:ahLst/>
            <a:cxnLst/>
            <a:rect r="r" b="b" t="t" l="l"/>
            <a:pathLst>
              <a:path h="1574042" w="1574042">
                <a:moveTo>
                  <a:pt x="0" y="0"/>
                </a:moveTo>
                <a:lnTo>
                  <a:pt x="1574041" y="0"/>
                </a:lnTo>
                <a:lnTo>
                  <a:pt x="1574041" y="1574042"/>
                </a:lnTo>
                <a:lnTo>
                  <a:pt x="0" y="1574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65577" y="1441795"/>
            <a:ext cx="1901481" cy="1901481"/>
          </a:xfrm>
          <a:custGeom>
            <a:avLst/>
            <a:gdLst/>
            <a:ahLst/>
            <a:cxnLst/>
            <a:rect r="r" b="b" t="t" l="l"/>
            <a:pathLst>
              <a:path h="1901481" w="1901481">
                <a:moveTo>
                  <a:pt x="0" y="0"/>
                </a:moveTo>
                <a:lnTo>
                  <a:pt x="1901481" y="0"/>
                </a:lnTo>
                <a:lnTo>
                  <a:pt x="1901481" y="1901481"/>
                </a:lnTo>
                <a:lnTo>
                  <a:pt x="0" y="19014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80956" y="3800694"/>
            <a:ext cx="2082795" cy="2082795"/>
          </a:xfrm>
          <a:custGeom>
            <a:avLst/>
            <a:gdLst/>
            <a:ahLst/>
            <a:cxnLst/>
            <a:rect r="r" b="b" t="t" l="l"/>
            <a:pathLst>
              <a:path h="2082795" w="2082795">
                <a:moveTo>
                  <a:pt x="0" y="0"/>
                </a:moveTo>
                <a:lnTo>
                  <a:pt x="2082796" y="0"/>
                </a:lnTo>
                <a:lnTo>
                  <a:pt x="2082796" y="2082795"/>
                </a:lnTo>
                <a:lnTo>
                  <a:pt x="0" y="20827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80999" y="5610066"/>
            <a:ext cx="1841474" cy="1841474"/>
          </a:xfrm>
          <a:custGeom>
            <a:avLst/>
            <a:gdLst/>
            <a:ahLst/>
            <a:cxnLst/>
            <a:rect r="r" b="b" t="t" l="l"/>
            <a:pathLst>
              <a:path h="1841474" w="1841474">
                <a:moveTo>
                  <a:pt x="0" y="0"/>
                </a:moveTo>
                <a:lnTo>
                  <a:pt x="1841474" y="0"/>
                </a:lnTo>
                <a:lnTo>
                  <a:pt x="1841474" y="1841474"/>
                </a:lnTo>
                <a:lnTo>
                  <a:pt x="0" y="18414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936903" y="649104"/>
            <a:ext cx="8414194" cy="129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VALORACIÓN DE LA EXPERIENCIA DUAL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20773" y="3352149"/>
            <a:ext cx="6791088" cy="44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mal portátil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17853" y="8814499"/>
            <a:ext cx="3085859" cy="88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tecnologías casi exclusivas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37468" y="8994146"/>
            <a:ext cx="2855540" cy="88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adaptación rápida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38770" y="7479609"/>
            <a:ext cx="3125933" cy="88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aprendizaje aplicado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41370" y="7257864"/>
            <a:ext cx="2371342" cy="88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libertad de horario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2343" y="7705502"/>
            <a:ext cx="2679338" cy="88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ambiente tranquilo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02096" y="4068947"/>
            <a:ext cx="2124945" cy="88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retos complejos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28390" y="5608252"/>
            <a:ext cx="3587927" cy="88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proyectos entretenidos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69694" y="3649204"/>
            <a:ext cx="6791088" cy="44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libertad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-590317" y="3050232"/>
            <a:ext cx="6791088" cy="44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buen ambiente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73390" y="5761559"/>
            <a:ext cx="6791088" cy="44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compañerismo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39480" y="8814499"/>
            <a:ext cx="2802537" cy="88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966" spc="-59">
                <a:solidFill>
                  <a:srgbClr val="F0F8F7"/>
                </a:solidFill>
                <a:latin typeface="Bobby Jones"/>
                <a:ea typeface="Bobby Jones"/>
                <a:cs typeface="Bobby Jones"/>
                <a:sym typeface="Bobby Jones"/>
              </a:rPr>
              <a:t>agua fría y gratis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55" r="0" b="-90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61477" y="1750980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6" y="0"/>
                </a:lnTo>
                <a:lnTo>
                  <a:pt x="10165046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49454" y="6188736"/>
            <a:ext cx="10589092" cy="192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82"/>
              </a:lnSpc>
            </a:pPr>
            <a:r>
              <a:rPr lang="en-US" sz="13851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18036" y="4860608"/>
            <a:ext cx="6251927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3499" spc="307">
                <a:solidFill>
                  <a:srgbClr val="F0F8F7"/>
                </a:solidFill>
                <a:latin typeface="Poppins"/>
                <a:ea typeface="Poppins"/>
                <a:cs typeface="Poppins"/>
                <a:sym typeface="Poppins"/>
              </a:rPr>
              <a:t>VIEWNEXT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46527" y="3523470"/>
            <a:ext cx="2294858" cy="229485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741385" y="3523470"/>
            <a:ext cx="2294858" cy="229485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36244" y="3523470"/>
            <a:ext cx="2294858" cy="22948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30695" y="3523470"/>
            <a:ext cx="2294858" cy="229485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446527" y="5818328"/>
            <a:ext cx="2294858" cy="229485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41385" y="5818328"/>
            <a:ext cx="2294858" cy="229485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36040" y="5818328"/>
            <a:ext cx="2294858" cy="229485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330492" y="5818328"/>
            <a:ext cx="2294858" cy="229485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51669" y="5818328"/>
            <a:ext cx="2294858" cy="229485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252681" y="-175100"/>
            <a:ext cx="5211274" cy="10570409"/>
            <a:chOff x="0" y="0"/>
            <a:chExt cx="1372517" cy="278397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72517" cy="2783976"/>
            </a:xfrm>
            <a:custGeom>
              <a:avLst/>
              <a:gdLst/>
              <a:ahLst/>
              <a:cxnLst/>
              <a:rect r="r" b="b" t="t" l="l"/>
              <a:pathLst>
                <a:path h="2783976" w="1372517">
                  <a:moveTo>
                    <a:pt x="0" y="0"/>
                  </a:moveTo>
                  <a:lnTo>
                    <a:pt x="1372517" y="0"/>
                  </a:lnTo>
                  <a:lnTo>
                    <a:pt x="1372517" y="2783976"/>
                  </a:lnTo>
                  <a:lnTo>
                    <a:pt x="0" y="27839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372517" cy="2831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3856076" y="773265"/>
            <a:ext cx="1379396" cy="1389501"/>
          </a:xfrm>
          <a:custGeom>
            <a:avLst/>
            <a:gdLst/>
            <a:ahLst/>
            <a:cxnLst/>
            <a:rect r="r" b="b" t="t" l="l"/>
            <a:pathLst>
              <a:path h="1389501" w="1379396">
                <a:moveTo>
                  <a:pt x="0" y="0"/>
                </a:moveTo>
                <a:lnTo>
                  <a:pt x="1379395" y="0"/>
                </a:lnTo>
                <a:lnTo>
                  <a:pt x="1379395" y="1389501"/>
                </a:lnTo>
                <a:lnTo>
                  <a:pt x="0" y="1389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272504">
            <a:off x="920228" y="2909818"/>
            <a:ext cx="1807649" cy="2344827"/>
          </a:xfrm>
          <a:custGeom>
            <a:avLst/>
            <a:gdLst/>
            <a:ahLst/>
            <a:cxnLst/>
            <a:rect r="r" b="b" t="t" l="l"/>
            <a:pathLst>
              <a:path h="2344827" w="1807649">
                <a:moveTo>
                  <a:pt x="0" y="0"/>
                </a:moveTo>
                <a:lnTo>
                  <a:pt x="1807649" y="0"/>
                </a:lnTo>
                <a:lnTo>
                  <a:pt x="1807649" y="2344828"/>
                </a:lnTo>
                <a:lnTo>
                  <a:pt x="0" y="2344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310850" y="8168575"/>
            <a:ext cx="1089725" cy="1089725"/>
          </a:xfrm>
          <a:custGeom>
            <a:avLst/>
            <a:gdLst/>
            <a:ahLst/>
            <a:cxnLst/>
            <a:rect r="r" b="b" t="t" l="l"/>
            <a:pathLst>
              <a:path h="1089725" w="1089725">
                <a:moveTo>
                  <a:pt x="0" y="0"/>
                </a:moveTo>
                <a:lnTo>
                  <a:pt x="1089725" y="0"/>
                </a:lnTo>
                <a:lnTo>
                  <a:pt x="1089725" y="1089725"/>
                </a:lnTo>
                <a:lnTo>
                  <a:pt x="0" y="1089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623811" y="8168575"/>
            <a:ext cx="1089725" cy="1089725"/>
          </a:xfrm>
          <a:custGeom>
            <a:avLst/>
            <a:gdLst/>
            <a:ahLst/>
            <a:cxnLst/>
            <a:rect r="r" b="b" t="t" l="l"/>
            <a:pathLst>
              <a:path h="1089725" w="1089725">
                <a:moveTo>
                  <a:pt x="0" y="0"/>
                </a:moveTo>
                <a:lnTo>
                  <a:pt x="1089725" y="0"/>
                </a:lnTo>
                <a:lnTo>
                  <a:pt x="1089725" y="1089725"/>
                </a:lnTo>
                <a:lnTo>
                  <a:pt x="0" y="1089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003101" y="8172712"/>
            <a:ext cx="951370" cy="1085588"/>
          </a:xfrm>
          <a:custGeom>
            <a:avLst/>
            <a:gdLst/>
            <a:ahLst/>
            <a:cxnLst/>
            <a:rect r="r" b="b" t="t" l="l"/>
            <a:pathLst>
              <a:path h="1085588" w="951370">
                <a:moveTo>
                  <a:pt x="0" y="0"/>
                </a:moveTo>
                <a:lnTo>
                  <a:pt x="951369" y="0"/>
                </a:lnTo>
                <a:lnTo>
                  <a:pt x="951369" y="1085588"/>
                </a:lnTo>
                <a:lnTo>
                  <a:pt x="0" y="10855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722180" y="637174"/>
            <a:ext cx="1537120" cy="1525592"/>
          </a:xfrm>
          <a:custGeom>
            <a:avLst/>
            <a:gdLst/>
            <a:ahLst/>
            <a:cxnLst/>
            <a:rect r="r" b="b" t="t" l="l"/>
            <a:pathLst>
              <a:path h="1525592" w="1537120">
                <a:moveTo>
                  <a:pt x="0" y="0"/>
                </a:moveTo>
                <a:lnTo>
                  <a:pt x="1537120" y="0"/>
                </a:lnTo>
                <a:lnTo>
                  <a:pt x="1537120" y="1525592"/>
                </a:lnTo>
                <a:lnTo>
                  <a:pt x="0" y="1525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3595061" y="3634557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89920" y="3634557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184778" y="3634557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479229" y="3634557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595061" y="5929415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889920" y="5929415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184575" y="5929415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479026" y="5929415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00203" y="5929415"/>
            <a:ext cx="4588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5"/>
              </a:lnSpc>
              <a:spcBef>
                <a:spcPct val="0"/>
              </a:spcBef>
            </a:pPr>
            <a:r>
              <a:rPr lang="en-US" b="true" sz="278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957985" y="1572790"/>
            <a:ext cx="7680122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 ABRIL - 11 ABRIL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633142" y="4400288"/>
            <a:ext cx="1921629" cy="6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Presentación</a:t>
            </a:r>
          </a:p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tour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889920" y="4400288"/>
            <a:ext cx="1975642" cy="6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obligatorios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195852" y="4400288"/>
            <a:ext cx="1975642" cy="6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obligatorios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514843" y="4400288"/>
            <a:ext cx="1975642" cy="6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obligatorios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78793" y="6610414"/>
            <a:ext cx="1840611" cy="6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Frontend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673651" y="6610414"/>
            <a:ext cx="1840611" cy="6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Frontend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957435" y="6610414"/>
            <a:ext cx="1840611" cy="6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Frontend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263367" y="6610414"/>
            <a:ext cx="1840611" cy="6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Frontend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582359" y="6610414"/>
            <a:ext cx="1840611" cy="6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Frontend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927722" y="2477324"/>
            <a:ext cx="4123413" cy="273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Cursos obligatorios</a:t>
            </a:r>
          </a:p>
          <a:p>
            <a:pPr algn="l">
              <a:lnSpc>
                <a:spcPts val="2674"/>
              </a:lnSpc>
            </a:pP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Prevención Riesgos.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Gestión Medioambiental.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Seguridad de la Información.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IA Generativa.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Prompt efectivo.</a:t>
            </a:r>
          </a:p>
          <a:p>
            <a:pPr algn="l" marL="418442" indent="-209221" lvl="1">
              <a:lnSpc>
                <a:spcPts val="2674"/>
              </a:lnSpc>
              <a:spcBef>
                <a:spcPct val="0"/>
              </a:spcBef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Inteligencia Artificial.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895935" y="5746169"/>
            <a:ext cx="2679072" cy="173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Cursos Frontend</a:t>
            </a:r>
          </a:p>
          <a:p>
            <a:pPr algn="l">
              <a:lnSpc>
                <a:spcPts val="2674"/>
              </a:lnSpc>
            </a:pP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HTML.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CSS.</a:t>
            </a:r>
          </a:p>
          <a:p>
            <a:pPr algn="l" marL="418442" indent="-209221" lvl="1">
              <a:lnSpc>
                <a:spcPts val="2674"/>
              </a:lnSpc>
              <a:spcBef>
                <a:spcPct val="0"/>
              </a:spcBef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JavaScript.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68198">
            <a:off x="12585839" y="-4774352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52681" y="-175100"/>
            <a:ext cx="5211274" cy="10570409"/>
            <a:chOff x="0" y="0"/>
            <a:chExt cx="1372517" cy="27839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2517" cy="2783976"/>
            </a:xfrm>
            <a:custGeom>
              <a:avLst/>
              <a:gdLst/>
              <a:ahLst/>
              <a:cxnLst/>
              <a:rect r="r" b="b" t="t" l="l"/>
              <a:pathLst>
                <a:path h="2783976" w="1372517">
                  <a:moveTo>
                    <a:pt x="0" y="0"/>
                  </a:moveTo>
                  <a:lnTo>
                    <a:pt x="1372517" y="0"/>
                  </a:lnTo>
                  <a:lnTo>
                    <a:pt x="1372517" y="2783976"/>
                  </a:lnTo>
                  <a:lnTo>
                    <a:pt x="0" y="27839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72517" cy="2831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721234" y="5007454"/>
            <a:ext cx="4123413" cy="240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Cursos Backend</a:t>
            </a:r>
          </a:p>
          <a:p>
            <a:pPr algn="l">
              <a:lnSpc>
                <a:spcPts val="2674"/>
              </a:lnSpc>
            </a:pP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Node.js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721234" y="6584314"/>
            <a:ext cx="2679072" cy="173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Minijuegos</a:t>
            </a:r>
          </a:p>
          <a:p>
            <a:pPr algn="l">
              <a:lnSpc>
                <a:spcPts val="2674"/>
              </a:lnSpc>
            </a:pP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Ahorcado.</a:t>
            </a: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Sopa de letras.</a:t>
            </a: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3125743">
            <a:off x="-4274407" y="5476491"/>
            <a:ext cx="10165045" cy="10165045"/>
          </a:xfrm>
          <a:custGeom>
            <a:avLst/>
            <a:gdLst/>
            <a:ahLst/>
            <a:cxnLst/>
            <a:rect r="r" b="b" t="t" l="l"/>
            <a:pathLst>
              <a:path h="10165045" w="10165045">
                <a:moveTo>
                  <a:pt x="0" y="0"/>
                </a:moveTo>
                <a:lnTo>
                  <a:pt x="10165045" y="0"/>
                </a:lnTo>
                <a:lnTo>
                  <a:pt x="10165045" y="10165045"/>
                </a:lnTo>
                <a:lnTo>
                  <a:pt x="0" y="101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325247" y="3426291"/>
            <a:ext cx="2296547" cy="229654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21794" y="3426291"/>
            <a:ext cx="2296547" cy="229654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18341" y="3426291"/>
            <a:ext cx="2296547" cy="229654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14481" y="3426291"/>
            <a:ext cx="2296547" cy="229654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325247" y="5722838"/>
            <a:ext cx="2296547" cy="229654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621794" y="5722838"/>
            <a:ext cx="2296547" cy="229654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5722838"/>
            <a:ext cx="2296547" cy="229654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3426291"/>
            <a:ext cx="2296547" cy="229654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DEE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1377833">
            <a:off x="14861615" y="8217184"/>
            <a:ext cx="1265122" cy="1236492"/>
          </a:xfrm>
          <a:custGeom>
            <a:avLst/>
            <a:gdLst/>
            <a:ahLst/>
            <a:cxnLst/>
            <a:rect r="r" b="b" t="t" l="l"/>
            <a:pathLst>
              <a:path h="1236492" w="1265122">
                <a:moveTo>
                  <a:pt x="0" y="0"/>
                </a:moveTo>
                <a:lnTo>
                  <a:pt x="1265123" y="0"/>
                </a:lnTo>
                <a:lnTo>
                  <a:pt x="1265123" y="1236493"/>
                </a:lnTo>
                <a:lnTo>
                  <a:pt x="0" y="1236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15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840596">
            <a:off x="16009471" y="8532284"/>
            <a:ext cx="1348282" cy="1273507"/>
          </a:xfrm>
          <a:custGeom>
            <a:avLst/>
            <a:gdLst/>
            <a:ahLst/>
            <a:cxnLst/>
            <a:rect r="r" b="b" t="t" l="l"/>
            <a:pathLst>
              <a:path h="1273507" w="1348282">
                <a:moveTo>
                  <a:pt x="0" y="0"/>
                </a:moveTo>
                <a:lnTo>
                  <a:pt x="1348281" y="0"/>
                </a:lnTo>
                <a:lnTo>
                  <a:pt x="1348281" y="1273507"/>
                </a:lnTo>
                <a:lnTo>
                  <a:pt x="0" y="1273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653618" y="2089895"/>
            <a:ext cx="1553404" cy="1553404"/>
          </a:xfrm>
          <a:custGeom>
            <a:avLst/>
            <a:gdLst/>
            <a:ahLst/>
            <a:cxnLst/>
            <a:rect r="r" b="b" t="t" l="l"/>
            <a:pathLst>
              <a:path h="1553404" w="1553404">
                <a:moveTo>
                  <a:pt x="0" y="0"/>
                </a:moveTo>
                <a:lnTo>
                  <a:pt x="1553404" y="0"/>
                </a:lnTo>
                <a:lnTo>
                  <a:pt x="1553404" y="1553403"/>
                </a:lnTo>
                <a:lnTo>
                  <a:pt x="0" y="1553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738273" y="177835"/>
            <a:ext cx="2274198" cy="2264602"/>
          </a:xfrm>
          <a:custGeom>
            <a:avLst/>
            <a:gdLst/>
            <a:ahLst/>
            <a:cxnLst/>
            <a:rect r="r" b="b" t="t" l="l"/>
            <a:pathLst>
              <a:path h="2264602" w="2274198">
                <a:moveTo>
                  <a:pt x="0" y="0"/>
                </a:moveTo>
                <a:lnTo>
                  <a:pt x="2274198" y="0"/>
                </a:lnTo>
                <a:lnTo>
                  <a:pt x="2274198" y="2264602"/>
                </a:lnTo>
                <a:lnTo>
                  <a:pt x="0" y="22646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622995">
            <a:off x="16671059" y="3684773"/>
            <a:ext cx="1294163" cy="1164747"/>
          </a:xfrm>
          <a:custGeom>
            <a:avLst/>
            <a:gdLst/>
            <a:ahLst/>
            <a:cxnLst/>
            <a:rect r="r" b="b" t="t" l="l"/>
            <a:pathLst>
              <a:path h="1164747" w="1294163">
                <a:moveTo>
                  <a:pt x="0" y="0"/>
                </a:moveTo>
                <a:lnTo>
                  <a:pt x="1294163" y="0"/>
                </a:lnTo>
                <a:lnTo>
                  <a:pt x="1294163" y="1164746"/>
                </a:lnTo>
                <a:lnTo>
                  <a:pt x="0" y="1164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441638">
            <a:off x="15451799" y="5351613"/>
            <a:ext cx="2685653" cy="1644963"/>
          </a:xfrm>
          <a:custGeom>
            <a:avLst/>
            <a:gdLst/>
            <a:ahLst/>
            <a:cxnLst/>
            <a:rect r="r" b="b" t="t" l="l"/>
            <a:pathLst>
              <a:path h="1644963" w="2685653">
                <a:moveTo>
                  <a:pt x="0" y="0"/>
                </a:moveTo>
                <a:lnTo>
                  <a:pt x="2685654" y="0"/>
                </a:lnTo>
                <a:lnTo>
                  <a:pt x="2685654" y="1644963"/>
                </a:lnTo>
                <a:lnTo>
                  <a:pt x="0" y="1644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7012471" y="6291228"/>
            <a:ext cx="1382608" cy="1382608"/>
          </a:xfrm>
          <a:custGeom>
            <a:avLst/>
            <a:gdLst/>
            <a:ahLst/>
            <a:cxnLst/>
            <a:rect r="r" b="b" t="t" l="l"/>
            <a:pathLst>
              <a:path h="1382608" w="1382608">
                <a:moveTo>
                  <a:pt x="0" y="0"/>
                </a:moveTo>
                <a:lnTo>
                  <a:pt x="1382608" y="0"/>
                </a:lnTo>
                <a:lnTo>
                  <a:pt x="1382608" y="1382609"/>
                </a:lnTo>
                <a:lnTo>
                  <a:pt x="0" y="1382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3721234" y="2623412"/>
            <a:ext cx="4123413" cy="174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2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Cursos Frontend</a:t>
            </a:r>
          </a:p>
          <a:p>
            <a:pPr algn="l">
              <a:lnSpc>
                <a:spcPts val="2674"/>
              </a:lnSpc>
            </a:pPr>
          </a:p>
          <a:p>
            <a:pPr algn="l" marL="418442" indent="-209221" lvl="1">
              <a:lnSpc>
                <a:spcPts val="2674"/>
              </a:lnSpc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jQuery</a:t>
            </a:r>
          </a:p>
          <a:p>
            <a:pPr algn="l" marL="418442" indent="-209221" lvl="1">
              <a:lnSpc>
                <a:spcPts val="2674"/>
              </a:lnSpc>
              <a:spcBef>
                <a:spcPct val="0"/>
              </a:spcBef>
              <a:buFont typeface="Arial"/>
              <a:buChar char="•"/>
            </a:pPr>
            <a:r>
              <a:rPr lang="en-US" sz="193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3473891" y="3537481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770438" y="3537481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066985" y="3537481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375028" y="3527070"/>
            <a:ext cx="46891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62"/>
              </a:lnSpc>
              <a:spcBef>
                <a:spcPct val="0"/>
              </a:spcBef>
            </a:pPr>
            <a:r>
              <a:rPr lang="en-US" b="true" sz="28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473891" y="5834028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29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770438" y="5834028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77344" y="5834028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28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933566" y="1133475"/>
            <a:ext cx="8819324" cy="1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7817">
                <a:solidFill>
                  <a:srgbClr val="F0F8F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21 ABRIL- 30 MAYO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77344" y="3537481"/>
            <a:ext cx="4591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48794" y="4221574"/>
            <a:ext cx="1528778" cy="92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Frontend</a:t>
            </a:r>
          </a:p>
          <a:p>
            <a:pPr algn="ctr">
              <a:lnSpc>
                <a:spcPts val="2407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3623406" y="4242076"/>
            <a:ext cx="1700228" cy="61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Proyecto Minijuegos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219038" y="4394476"/>
            <a:ext cx="1695152" cy="31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Reunión IA Next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917069" y="4242076"/>
            <a:ext cx="1700228" cy="61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Proyecto Minijuegos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481336" y="4242922"/>
            <a:ext cx="1762837" cy="61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8"/>
              </a:lnSpc>
              <a:spcBef>
                <a:spcPct val="0"/>
              </a:spcBef>
            </a:pPr>
            <a:r>
              <a:rPr lang="en-US" sz="17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Reunión Bienvenida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080862" y="6691023"/>
            <a:ext cx="1372642" cy="31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Cursos Agile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41134" y="6496661"/>
            <a:ext cx="1871678" cy="61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 Java</a:t>
            </a:r>
          </a:p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Píldoras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623406" y="6542535"/>
            <a:ext cx="1607404" cy="61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Curso Backend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DAGiKR1WKWk</dc:identifier>
  <dcterms:modified xsi:type="dcterms:W3CDTF">2011-08-01T06:04:30Z</dcterms:modified>
  <cp:revision>1</cp:revision>
  <dc:title>Presentación ViewNext</dc:title>
</cp:coreProperties>
</file>